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281" r:id="rId4"/>
    <p:sldId id="282" r:id="rId5"/>
    <p:sldId id="285" r:id="rId6"/>
    <p:sldId id="286" r:id="rId7"/>
    <p:sldId id="289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78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Vodice 2019.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</a:t>
            </a:r>
            <a:r>
              <a:rPr lang="hr-HR" smtClean="0"/>
              <a:t>Vodice 2019.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smtClean="0"/>
              <a:t>Urudžbeni zapisnik</a:t>
            </a:r>
            <a:endParaRPr lang="hr-HR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841648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Silvija Đirlić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i="1" dirty="0" smtClean="0">
                <a:solidFill>
                  <a:srgbClr val="1F497D"/>
                </a:solidFill>
              </a:rPr>
              <a:t>Cirkulacija predmeta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6775" t="22680" r="26501" b="36161"/>
          <a:stretch/>
        </p:blipFill>
        <p:spPr>
          <a:xfrm>
            <a:off x="1043608" y="2276872"/>
            <a:ext cx="64087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Prilog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26775" t="22679" r="20727" b="19361"/>
          <a:stretch/>
        </p:blipFill>
        <p:spPr>
          <a:xfrm>
            <a:off x="1331640" y="2132856"/>
            <a:ext cx="72008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Popis pristiglih predmeta na dan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7349" t="13440" r="66927" b="60521"/>
          <a:stretch/>
        </p:blipFill>
        <p:spPr>
          <a:xfrm>
            <a:off x="464779" y="2439358"/>
            <a:ext cx="3528392" cy="22322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4725" t="29333" r="49601" b="6827"/>
          <a:stretch/>
        </p:blipFill>
        <p:spPr>
          <a:xfrm>
            <a:off x="3101008" y="2449488"/>
            <a:ext cx="62646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Popis predmeta po partneru,0sobi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7875" t="13394" r="40600" b="44608"/>
          <a:stretch/>
        </p:blipFill>
        <p:spPr>
          <a:xfrm>
            <a:off x="457200" y="2348880"/>
            <a:ext cx="70671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Ispis predmeta ( memorandum )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12726" t="18081" r="46850" b="39920"/>
          <a:stretch/>
        </p:blipFill>
        <p:spPr>
          <a:xfrm>
            <a:off x="1331640" y="2276872"/>
            <a:ext cx="554461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00424"/>
            <a:ext cx="5040560" cy="3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56" t="31305" r="22460" b="19818"/>
          <a:stretch/>
        </p:blipFill>
        <p:spPr>
          <a:xfrm>
            <a:off x="646242" y="1772816"/>
            <a:ext cx="7851515" cy="43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75778" b="71029"/>
          <a:stretch/>
        </p:blipFill>
        <p:spPr>
          <a:xfrm>
            <a:off x="0" y="1485772"/>
            <a:ext cx="4572000" cy="34175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r="74801" b="84040"/>
          <a:stretch/>
        </p:blipFill>
        <p:spPr>
          <a:xfrm>
            <a:off x="1619672" y="3068960"/>
            <a:ext cx="5093618" cy="201622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4455" t="2607" r="55121" b="81920"/>
          <a:stretch/>
        </p:blipFill>
        <p:spPr>
          <a:xfrm>
            <a:off x="4018474" y="4437112"/>
            <a:ext cx="55446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err="1" smtClean="0">
                <a:solidFill>
                  <a:schemeClr val="tx2"/>
                </a:solidFill>
              </a:rPr>
              <a:t>Šifrarnici</a:t>
            </a:r>
            <a:endParaRPr lang="hr-HR" b="1" i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chemeClr val="tx2"/>
                </a:solidFill>
              </a:rPr>
              <a:t>Referent, Osoba</a:t>
            </a:r>
          </a:p>
          <a:p>
            <a:pPr marL="0" indent="0">
              <a:buNone/>
            </a:pPr>
            <a:endParaRPr lang="hr-HR" b="1" i="1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6426" t="12600" r="63649" b="50000"/>
          <a:stretch/>
        </p:blipFill>
        <p:spPr>
          <a:xfrm>
            <a:off x="354785" y="2619797"/>
            <a:ext cx="4104456" cy="320613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15350" t="17241" r="54725" b="44960"/>
          <a:stretch/>
        </p:blipFill>
        <p:spPr>
          <a:xfrm>
            <a:off x="4529199" y="2602682"/>
            <a:ext cx="41044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Vrsta dokumenta</a:t>
            </a:r>
            <a:endParaRPr lang="hr-HR" b="1" i="1" dirty="0">
              <a:solidFill>
                <a:schemeClr val="tx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8525" t="21440" r="62075" b="51680"/>
          <a:stretch/>
        </p:blipFill>
        <p:spPr>
          <a:xfrm>
            <a:off x="251520" y="2420888"/>
            <a:ext cx="4032448" cy="23042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525" t="10919" r="73750" b="60521"/>
          <a:stretch/>
        </p:blipFill>
        <p:spPr>
          <a:xfrm>
            <a:off x="3779912" y="2977382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>
                <a:solidFill>
                  <a:schemeClr val="tx2"/>
                </a:solidFill>
              </a:rPr>
              <a:t>Popis </a:t>
            </a:r>
            <a:r>
              <a:rPr lang="hr-HR" b="1" i="1" dirty="0" smtClean="0">
                <a:solidFill>
                  <a:schemeClr val="tx2"/>
                </a:solidFill>
              </a:rPr>
              <a:t>klasifikacijskih oznaka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8925" t="21730" r="62201" b="52231"/>
          <a:stretch/>
        </p:blipFill>
        <p:spPr>
          <a:xfrm>
            <a:off x="30164" y="2492896"/>
            <a:ext cx="5403531" cy="30456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498" t="12435" r="56978" b="27086"/>
          <a:stretch/>
        </p:blipFill>
        <p:spPr>
          <a:xfrm>
            <a:off x="3491880" y="2348880"/>
            <a:ext cx="583264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Dosje, Status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8400" t="21000" r="62201" b="51622"/>
          <a:stretch/>
        </p:blipFill>
        <p:spPr>
          <a:xfrm>
            <a:off x="251520" y="2420888"/>
            <a:ext cx="5072598" cy="29523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8924" t="21840" r="62201" b="52121"/>
          <a:stretch/>
        </p:blipFill>
        <p:spPr>
          <a:xfrm>
            <a:off x="4572000" y="2476508"/>
            <a:ext cx="5139321" cy="28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Popis klasa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625" t="11650" r="56425" b="49651"/>
          <a:stretch/>
        </p:blipFill>
        <p:spPr>
          <a:xfrm>
            <a:off x="1115616" y="2276872"/>
            <a:ext cx="6336704" cy="37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Urudžbeni zapisnik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tx2"/>
                </a:solidFill>
              </a:rPr>
              <a:t>Predmet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6774" t="23177" r="27026" b="18863"/>
          <a:stretch/>
        </p:blipFill>
        <p:spPr>
          <a:xfrm>
            <a:off x="1403648" y="2348880"/>
            <a:ext cx="63367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373</TotalTime>
  <Words>65</Words>
  <Application>Microsoft Office PowerPoint</Application>
  <PresentationFormat>Prikaz na zaslonu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Urudžbeni zapisnik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 vezane uz IP  obrazac</dc:title>
  <dc:creator>Silvija Đirlić</dc:creator>
  <cp:lastModifiedBy>Silvija Đirlić</cp:lastModifiedBy>
  <cp:revision>30</cp:revision>
  <dcterms:created xsi:type="dcterms:W3CDTF">2015-11-16T07:22:39Z</dcterms:created>
  <dcterms:modified xsi:type="dcterms:W3CDTF">2019-11-12T12:48:11Z</dcterms:modified>
</cp:coreProperties>
</file>