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0" r:id="rId4"/>
    <p:sldId id="261" r:id="rId5"/>
    <p:sldId id="266" r:id="rId6"/>
    <p:sldId id="263" r:id="rId7"/>
    <p:sldId id="268" r:id="rId8"/>
    <p:sldId id="259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95763-4714-400F-9EB4-6C7A8BE70E22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BDF8F-6824-460A-A6AE-67B1716B75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17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52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2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4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75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2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21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15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73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7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9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097B-DACC-420E-8F65-FB3295BAD39D}" type="datetimeFigureOut">
              <a:rPr lang="hr-HR" smtClean="0"/>
              <a:t>18.5.2016.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8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Savjetovanje </a:t>
            </a:r>
            <a:br>
              <a:rPr lang="hr-HR" sz="4000" dirty="0" smtClean="0"/>
            </a:br>
            <a:r>
              <a:rPr lang="hr-HR" sz="4000" dirty="0" smtClean="0"/>
              <a:t>Baška Voda, svibanj 2016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Mario Jerončić, </a:t>
            </a:r>
            <a:r>
              <a:rPr lang="hr-HR" sz="2400" dirty="0" err="1" smtClean="0"/>
              <a:t>Enel</a:t>
            </a:r>
            <a:r>
              <a:rPr lang="hr-HR" sz="2400" dirty="0" smtClean="0"/>
              <a:t>-Split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220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Dobro došli!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04864"/>
            <a:ext cx="7283152" cy="39212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600" dirty="0"/>
              <a:t>Plan rada, i drugih aktivnosti…</a:t>
            </a:r>
            <a:r>
              <a:rPr lang="hr-HR" sz="3600" dirty="0">
                <a:sym typeface="Wingdings" pitchFamily="2" charset="2"/>
              </a:rPr>
              <a:t>.</a:t>
            </a:r>
          </a:p>
          <a:p>
            <a:pPr>
              <a:defRPr/>
            </a:pPr>
            <a:r>
              <a:rPr lang="hr-HR" sz="3600" dirty="0"/>
              <a:t>Novosti </a:t>
            </a:r>
            <a:r>
              <a:rPr lang="hr-HR" sz="3600" dirty="0" smtClean="0"/>
              <a:t>na Savjetovanju</a:t>
            </a:r>
            <a:endParaRPr lang="hr-HR" sz="3600" dirty="0"/>
          </a:p>
          <a:p>
            <a:pPr>
              <a:defRPr/>
            </a:pPr>
            <a:r>
              <a:rPr lang="hr-HR" sz="3600" dirty="0"/>
              <a:t>Novosti </a:t>
            </a:r>
            <a:r>
              <a:rPr lang="hr-HR" sz="3600" dirty="0" smtClean="0"/>
              <a:t>u sustavu</a:t>
            </a:r>
            <a:endParaRPr lang="hr-HR" sz="3600" dirty="0"/>
          </a:p>
          <a:p>
            <a:pPr>
              <a:defRPr/>
            </a:pPr>
            <a:r>
              <a:rPr lang="hr-HR" sz="3600" dirty="0" smtClean="0"/>
              <a:t>Sve </a:t>
            </a:r>
            <a:r>
              <a:rPr lang="hr-HR" sz="3600" dirty="0"/>
              <a:t>ostalo…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40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84" y="188640"/>
            <a:ext cx="8229600" cy="1143000"/>
          </a:xfrm>
        </p:spPr>
        <p:txBody>
          <a:bodyPr/>
          <a:lstStyle/>
          <a:p>
            <a:r>
              <a:rPr lang="hr-HR" dirty="0" smtClean="0"/>
              <a:t>Danas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553582"/>
            <a:ext cx="873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19.00- 19.30 </a:t>
            </a:r>
            <a:r>
              <a:rPr lang="hr-HR" b="1" dirty="0" smtClean="0">
                <a:solidFill>
                  <a:srgbClr val="C00000"/>
                </a:solidFill>
              </a:rPr>
              <a:t>Informativno:</a:t>
            </a:r>
            <a:r>
              <a:rPr lang="hr-HR" b="1" dirty="0" smtClean="0"/>
              <a:t> </a:t>
            </a:r>
            <a:r>
              <a:rPr lang="hr-HR" b="1" dirty="0"/>
              <a:t>Radna skupina za informatizaciju procesa praćenja </a:t>
            </a:r>
            <a:r>
              <a:rPr lang="hr-HR" b="1" dirty="0" smtClean="0"/>
              <a:t>stanovanja</a:t>
            </a:r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99406"/>
              </p:ext>
            </p:extLst>
          </p:nvPr>
        </p:nvGraphicFramePr>
        <p:xfrm>
          <a:off x="429384" y="1556793"/>
          <a:ext cx="8391088" cy="37602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8320"/>
                <a:gridCol w="6912768"/>
              </a:tblGrid>
              <a:tr h="440484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Srijeda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18.05.2016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7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15.30 - 16.00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Prijave sudionika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16.00 - 16.20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Otvaranje savjetovanja (Mario Jerončić, Enel-Split)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16.20 – 17.00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Što je novo? (Vanda Golem, Silvija Đirlić, Saša Kelava i Branimir Oman,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–Split)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Urudžbeni zapisnik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SEPA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Periodična financijska izvješća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17.00 - 17.20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 uz kavu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17.20 - 18.50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Dr.sc.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Zuber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Marija, urednica-savjetnica Hrvatska zajednica računovođa i financijskih djelatnika : Naknada za bolovanje - određivanje visine i iskazivanje u obrascu JOPPD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hr-HR" dirty="0" smtClean="0"/>
              <a:t>Sutra</a:t>
            </a: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40059"/>
              </p:ext>
            </p:extLst>
          </p:nvPr>
        </p:nvGraphicFramePr>
        <p:xfrm>
          <a:off x="683568" y="908720"/>
          <a:ext cx="8208912" cy="51125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8152"/>
                <a:gridCol w="6840760"/>
              </a:tblGrid>
              <a:tr h="683274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Četvrtak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19.05.2016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0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9.00 – 9.30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Automatsko formiranje zahtjeva za plaću na temelju obračuna plaće u COP-u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(Silvija Đirlić, Vanda Golem,  Enel –Split )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9.30 – 10.00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Izvoznik i web integrator (Saša Kelava, Enel- Split)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10.00 – 10.30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 uz kavu 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10.30 – 11.30 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Mladenka Karačić, Ministarstvo financija: Novosti u financijskom izvješćivanju 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12.00 – 12.30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Radionica 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 Urudžbeni zapisnik (Silvija Đirlić, Branimir Oman-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–Split)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5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12.30 – 13.00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Radionica: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Izvoznik i web integrator (Saša Kelava i Branimir Oman,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–Split 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16.00 – 18.30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UČIONICA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: Sitni inventar (Saša Kelava i Branimir Oman,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–Split) 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(pauza po dogovoru)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20.30 h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Večera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Glazbeni program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9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Petak</a:t>
            </a:r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7321"/>
              </p:ext>
            </p:extLst>
          </p:nvPr>
        </p:nvGraphicFramePr>
        <p:xfrm>
          <a:off x="683568" y="1628800"/>
          <a:ext cx="8064896" cy="37149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2168"/>
                <a:gridCol w="6552728"/>
              </a:tblGrid>
              <a:tr h="504056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Petak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20.05.2016  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927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9.30 -  10.00 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Radionica :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Automatsko formiranje zahtjeva za plaću na temelju obračuna plaće u COP-u (Silvija Đirlić, Vanda Golem)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10.00 – 10.30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Radionica: 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Volonteri (Silvija Đirlić,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–Split)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10.30 - 11.15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MSPM – Rafael Pejčinović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11.15 – 11.45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 radi check outa 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11.45 – 12.15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Konzultacije, pitanja i odgovori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+ MSPM 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6213"/>
            <a:ext cx="8785671" cy="1143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I ovaj put na Savjetovanju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064896" cy="4320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600" dirty="0" smtClean="0"/>
              <a:t>Tematska izlaganja referentnih stručnjaka – </a:t>
            </a:r>
          </a:p>
          <a:p>
            <a:pPr lvl="1">
              <a:defRPr/>
            </a:pPr>
            <a:r>
              <a:rPr lang="hr-HR" b="1" dirty="0" err="1" smtClean="0"/>
              <a:t>dr.sc</a:t>
            </a:r>
            <a:r>
              <a:rPr lang="hr-HR" b="1" dirty="0" smtClean="0"/>
              <a:t>. Marija </a:t>
            </a:r>
            <a:r>
              <a:rPr lang="hr-HR" b="1" dirty="0" err="1" smtClean="0"/>
              <a:t>Zuber</a:t>
            </a:r>
            <a:r>
              <a:rPr lang="hr-HR" dirty="0" smtClean="0"/>
              <a:t>, </a:t>
            </a:r>
            <a:r>
              <a:rPr lang="hr-HR" b="1" dirty="0" smtClean="0"/>
              <a:t>RIF</a:t>
            </a:r>
          </a:p>
          <a:p>
            <a:pPr lvl="1">
              <a:defRPr/>
            </a:pPr>
            <a:r>
              <a:rPr lang="hr-HR" b="1" dirty="0" err="1" smtClean="0"/>
              <a:t>dipl.oec</a:t>
            </a:r>
            <a:r>
              <a:rPr lang="hr-HR" b="1" dirty="0" smtClean="0"/>
              <a:t> </a:t>
            </a:r>
            <a:r>
              <a:rPr lang="hr-HR" b="1" dirty="0">
                <a:latin typeface="Calibri" panose="020F0502020204030204" pitchFamily="34" charset="0"/>
                <a:ea typeface="Times New Roman" panose="02020603050405020304" pitchFamily="18" charset="0"/>
              </a:rPr>
              <a:t>Mladenka Karačić, </a:t>
            </a:r>
            <a:r>
              <a:rPr lang="hr-H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MFIN</a:t>
            </a:r>
            <a:endParaRPr lang="hr-HR" sz="3600" dirty="0"/>
          </a:p>
          <a:p>
            <a:pPr>
              <a:defRPr/>
            </a:pPr>
            <a:r>
              <a:rPr lang="hr-HR" sz="3600" dirty="0" smtClean="0"/>
              <a:t>Radionice</a:t>
            </a:r>
          </a:p>
          <a:p>
            <a:pPr>
              <a:defRPr/>
            </a:pPr>
            <a:r>
              <a:rPr lang="hr-HR" sz="3600" dirty="0" smtClean="0"/>
              <a:t>EDUKACIJA - UČIONICA</a:t>
            </a:r>
          </a:p>
          <a:p>
            <a:pPr>
              <a:defRPr/>
            </a:pPr>
            <a:r>
              <a:rPr lang="hr-HR" sz="3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43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 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21721"/>
            <a:ext cx="6948263" cy="4350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2358" y="2420888"/>
            <a:ext cx="4254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Oblak </a:t>
            </a:r>
            <a:r>
              <a:rPr lang="hr-HR" sz="3200" dirty="0" smtClean="0">
                <a:solidFill>
                  <a:srgbClr val="C00000"/>
                </a:solidFill>
              </a:rPr>
              <a:t>– Azure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SHELL svima!!!!</a:t>
            </a:r>
            <a:endParaRPr lang="hr-HR" sz="3200" dirty="0" smtClean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e-računi &amp; integracije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…</a:t>
            </a:r>
            <a:endParaRPr lang="hr-H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!</a:t>
            </a:r>
            <a:endParaRPr lang="hr-HR" dirty="0"/>
          </a:p>
        </p:txBody>
      </p:sp>
      <p:pic>
        <p:nvPicPr>
          <p:cNvPr id="4" name="Picture 8" descr="http://www.canberra.edu.au/__data/assets/image/0009/686070/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61" y="1628800"/>
            <a:ext cx="4694196" cy="35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353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Office Theme</vt:lpstr>
      <vt:lpstr>Savjetovanje  Baška Voda, svibanj 2016.</vt:lpstr>
      <vt:lpstr>Dobro došli!</vt:lpstr>
      <vt:lpstr>Danas</vt:lpstr>
      <vt:lpstr>Sutra</vt:lpstr>
      <vt:lpstr>Petak</vt:lpstr>
      <vt:lpstr>I ovaj put na Savjetovanju </vt:lpstr>
      <vt:lpstr>Budućnost …</vt:lpstr>
      <vt:lpstr>HVALA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Mario Jerončić</cp:lastModifiedBy>
  <cp:revision>15</cp:revision>
  <dcterms:created xsi:type="dcterms:W3CDTF">2016-04-27T08:13:06Z</dcterms:created>
  <dcterms:modified xsi:type="dcterms:W3CDTF">2016-05-18T11:29:43Z</dcterms:modified>
</cp:coreProperties>
</file>