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78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CE6C-EB3A-47F5-B9B6-AD3DA81C7465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8910-1BFD-41C7-A7E9-5109722E4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19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1026" name="Picture 2" descr="F:\PP\ProFi_PowPt_backgrounds2012_3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Zadar 2015.</a:t>
            </a:r>
          </a:p>
        </p:txBody>
      </p:sp>
    </p:spTree>
    <p:extLst>
      <p:ext uri="{BB962C8B-B14F-4D97-AF65-F5344CB8AC3E}">
        <p14:creationId xmlns:p14="http://schemas.microsoft.com/office/powerpoint/2010/main" val="75872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2050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Zadar 2015.</a:t>
            </a:r>
          </a:p>
        </p:txBody>
      </p:sp>
    </p:spTree>
    <p:extLst>
      <p:ext uri="{BB962C8B-B14F-4D97-AF65-F5344CB8AC3E}">
        <p14:creationId xmlns:p14="http://schemas.microsoft.com/office/powerpoint/2010/main" val="419748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4099" name="Picture 3" descr="F:\PP\ProFi_PowPt_backgrounds2012_3-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5122" name="Picture 2" descr="F:\PP\ProFi_PowPt_backgrounds2012_3-1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5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1F5C-3F9E-4866-A328-95DBE0C79592}" type="datetimeFigureOut">
              <a:rPr lang="hr-HR" smtClean="0"/>
              <a:t>18.11.2015.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768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Savjetovanje za računovodstvene djelatnike Vodice 2014.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52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Savjetovanje</a:t>
            </a:r>
            <a:br>
              <a:rPr lang="hr-HR" dirty="0" smtClean="0"/>
            </a:br>
            <a:r>
              <a:rPr lang="hr-HR" dirty="0" smtClean="0"/>
              <a:t>Zadar, studeni 2015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841648"/>
          </a:xfrm>
        </p:spPr>
        <p:txBody>
          <a:bodyPr/>
          <a:lstStyle/>
          <a:p>
            <a:r>
              <a:rPr lang="hr-HR" dirty="0" smtClean="0"/>
              <a:t>Mario Jerončić, </a:t>
            </a:r>
            <a:r>
              <a:rPr lang="hr-HR" dirty="0" err="1" smtClean="0"/>
              <a:t>Enel</a:t>
            </a:r>
            <a:r>
              <a:rPr lang="hr-HR" dirty="0" smtClean="0"/>
              <a:t>-Split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126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Dobro došli!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defRPr/>
            </a:pPr>
            <a:r>
              <a:rPr lang="hr-HR" dirty="0"/>
              <a:t>Plan rada, i drugih aktivnosti…</a:t>
            </a:r>
            <a:r>
              <a:rPr lang="hr-HR" dirty="0">
                <a:sym typeface="Wingdings" pitchFamily="2" charset="2"/>
              </a:rPr>
              <a:t>.</a:t>
            </a:r>
          </a:p>
          <a:p>
            <a:pPr>
              <a:defRPr/>
            </a:pPr>
            <a:r>
              <a:rPr lang="hr-HR" dirty="0"/>
              <a:t>Novosti </a:t>
            </a:r>
            <a:r>
              <a:rPr lang="hr-HR" dirty="0" smtClean="0"/>
              <a:t>na Savjetovanju, novosti u sustavu</a:t>
            </a:r>
            <a:endParaRPr lang="hr-HR" dirty="0"/>
          </a:p>
          <a:p>
            <a:pPr>
              <a:defRPr/>
            </a:pPr>
            <a:r>
              <a:rPr lang="hr-HR" dirty="0" smtClean="0"/>
              <a:t>Sve </a:t>
            </a:r>
            <a:r>
              <a:rPr lang="hr-HR" dirty="0"/>
              <a:t>ostalo…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211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Danas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331640" y="5949280"/>
            <a:ext cx="6768752" cy="36933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r-HR" b="1" dirty="0">
                <a:ea typeface="Times New Roman"/>
              </a:rPr>
              <a:t>Napomena:            </a:t>
            </a:r>
            <a:r>
              <a:rPr lang="hr-HR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Predavanja se održavaju u </a:t>
            </a:r>
            <a:r>
              <a:rPr lang="hr-HR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dvorani Adriana</a:t>
            </a:r>
            <a:r>
              <a:rPr lang="hr-HR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hr-HR" sz="2800" dirty="0">
              <a:latin typeface="Times New Roman"/>
              <a:ea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00892"/>
              </p:ext>
            </p:extLst>
          </p:nvPr>
        </p:nvGraphicFramePr>
        <p:xfrm>
          <a:off x="323528" y="1628800"/>
          <a:ext cx="8784976" cy="403129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28192"/>
                <a:gridCol w="7056784"/>
              </a:tblGrid>
              <a:tr h="530466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Srijeda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18.11.2015</a:t>
                      </a:r>
                      <a:endParaRPr lang="hr-H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336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15.30 - 16.00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Prijave sudionika </a:t>
                      </a:r>
                      <a:endParaRPr lang="hr-HR" sz="3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16.00 - 16.20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Otvaranje savjetovanja (Mario Jerončić, Enel-Split d.o.o. ) 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16.20 – 16.50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Urudžbeni zapisnik ( Silvija Đirlić, </a:t>
                      </a:r>
                      <a:r>
                        <a:rPr lang="hr-HR" sz="18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– Split d.o.o.) </a:t>
                      </a:r>
                      <a:endParaRPr lang="hr-H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16.50 – 17.20  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Evidencija radnog vremena, Integracije ( Vanda Golem, Marin Barišić, </a:t>
                      </a:r>
                      <a:r>
                        <a:rPr lang="hr-HR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-Split 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d.o.o.) </a:t>
                      </a:r>
                      <a:endParaRPr lang="hr-H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17.20 – 17.40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Pauza uz kavu </a:t>
                      </a:r>
                      <a:endParaRPr lang="hr-HR" sz="3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7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17.40 - 18.30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Objedinjena nabava  (Saša Kelava, </a:t>
                      </a:r>
                      <a:r>
                        <a:rPr lang="hr-HR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-Split 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d.o.o.) </a:t>
                      </a:r>
                      <a:endParaRPr lang="hr-H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18.30 - 18.50</a:t>
                      </a:r>
                      <a:endParaRPr lang="hr-HR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Povezivanje KOP-a ( Saša Kelava, </a:t>
                      </a:r>
                      <a:r>
                        <a:rPr lang="hr-HR" sz="18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8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-Split </a:t>
                      </a:r>
                      <a:r>
                        <a:rPr lang="hr-H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d.o.o.) </a:t>
                      </a:r>
                      <a:endParaRPr lang="hr-H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74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89" y="-217263"/>
            <a:ext cx="8229600" cy="969055"/>
          </a:xfrm>
        </p:spPr>
        <p:txBody>
          <a:bodyPr/>
          <a:lstStyle/>
          <a:p>
            <a:r>
              <a:rPr lang="hr-HR" dirty="0" smtClean="0"/>
              <a:t>Sutra</a:t>
            </a:r>
            <a:endParaRPr lang="hr-H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56475"/>
              </p:ext>
            </p:extLst>
          </p:nvPr>
        </p:nvGraphicFramePr>
        <p:xfrm>
          <a:off x="-55532" y="620688"/>
          <a:ext cx="9308052" cy="576063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29721"/>
                <a:gridCol w="3623339"/>
                <a:gridCol w="4354992"/>
              </a:tblGrid>
              <a:tr h="464491">
                <a:tc gridSpan="3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 DAN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– četvrtak,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19.11.2015 </a:t>
                      </a:r>
                      <a:r>
                        <a:rPr lang="hr-HR" sz="16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(predavanja – sala Adriana, uz iznimke…)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817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09.00 - 09.40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Fiskalna odgovornost, elektronski potpis  (Ivana Manjaka, Enel – Split d.o.o.)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686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09.40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- 10.20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Izmjene u plaćama i konačni obračun ( Vanda Golem, Silvija Đirlić, Enel- Split d.o.o.)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865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10.20 - 10.30 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Kratka pauza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686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10.30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- 11.10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Profi Izvještajni sustav ( Milan Ivanović, Enel- Split d.o.o.)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83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11.10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- 11.30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Pauza za kavu </a:t>
                      </a:r>
                      <a:endParaRPr lang="hr-HR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815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11.30 - 13.00 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Gost predavač: dr.sc. ZUBER, Marija, urednica-savjetnica Hrvatska zajednica računovođa i financijskih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djelatnika: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Naknade troškova, nagrade i potpore zaposlenicima ustanova socijalne skrbi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1612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13.00 – 14.00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Centralizirane ustanove (sala Adriana)</a:t>
                      </a:r>
                      <a:endParaRPr lang="hr-HR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FINA COP: Rad u COP-u i registru zaposlenih i najava novih funkcionalnosti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(Danijela Radić, Helena </a:t>
                      </a:r>
                      <a:r>
                        <a:rPr lang="hr-HR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Vujčec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)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Decentralizirani korisnici (sala Bura)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E-dom novosti u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aplikaciji +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Objedinjeni portal za Domove za starije i nemoćne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osobe (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Marin Barišić, </a:t>
                      </a:r>
                      <a:r>
                        <a:rPr lang="hr-HR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 Split d.o.o.)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Poslijepodne</a:t>
                      </a:r>
                      <a:r>
                        <a:rPr lang="hr-HR" sz="16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- </a:t>
                      </a: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RADIONICE - (</a:t>
                      </a: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sala Bura) 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1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16.30 -  17.00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Evidencija radnog vremena ( centralizirane ustanove )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1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17.00 – 17.30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Fiskalna odgovornost  (šifre 2 i 3) 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1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17.30 – 18.00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Fiskalna odgovornost ( šifre 4 i 5, </a:t>
                      </a: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centralizirani) 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1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20.00 – 21.30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Večera (sala Adriana)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71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21.30 ...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Glazbeni program – grupa Pink </a:t>
                      </a:r>
                      <a:r>
                        <a:rPr lang="hr-HR" sz="1600" b="1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Panther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26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Petak</a:t>
            </a:r>
            <a:endParaRPr lang="hr-H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091693"/>
              </p:ext>
            </p:extLst>
          </p:nvPr>
        </p:nvGraphicFramePr>
        <p:xfrm>
          <a:off x="-108520" y="1628800"/>
          <a:ext cx="9433048" cy="43204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68152"/>
                <a:gridCol w="3402750"/>
                <a:gridCol w="4662146"/>
              </a:tblGrid>
              <a:tr h="630335">
                <a:tc gridSpan="3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3. DAN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– petak, 20.11.2015  </a:t>
                      </a:r>
                      <a:endParaRPr lang="hr-HR" sz="16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predavanja za centralizirane u </a:t>
                      </a:r>
                      <a:r>
                        <a:rPr lang="hr-HR" sz="16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sali </a:t>
                      </a: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Adriana, </a:t>
                      </a: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radionice za decentralizirane u Buri</a:t>
                      </a: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)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241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09.00 </a:t>
                      </a: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  10.00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Rafael Pejčinović, voditelj službe za informatičku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podršku MSPM: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„Nešto staro, nešto novo, nešto posuđeno i nešto plavo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“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(sala Adriana)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Decentralizirani korisnici – RADIONICE (sala Bura</a:t>
                      </a: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1: E –dom ( 9.00 – 9.30) 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</a:t>
                      </a: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2: </a:t>
                      </a: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Evidencija radnog </a:t>
                      </a: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vremena (9.30 </a:t>
                      </a: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-10.00)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Radionica 3: Fiskalna </a:t>
                      </a:r>
                      <a:r>
                        <a:rPr lang="hr-HR" sz="16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odgovornost (10.00-10.30</a:t>
                      </a:r>
                      <a:r>
                        <a:rPr lang="hr-HR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)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10.15 - 10.45 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Primjeri iz prakse : Interesantne programske situacije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 sustavu </a:t>
                      </a:r>
                      <a:r>
                        <a:rPr lang="hr-HR" sz="16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ProFi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(Milan Ivanović, Vanda Golem, </a:t>
                      </a:r>
                      <a:r>
                        <a:rPr lang="hr-HR" sz="16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Enel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-Split)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92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10.45 – 11.00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Pauza radi </a:t>
                      </a:r>
                      <a:r>
                        <a:rPr lang="hr-HR" sz="16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odjave iz hotela </a:t>
                      </a:r>
                      <a:endParaRPr lang="hr-HR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11.00 – 12.00</a:t>
                      </a:r>
                      <a:endParaRPr lang="hr-HR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Okrugli stol Ministarstva socijalne politike i 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mladih (sala Adriana):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Način praćenja i trošenja vlastitih i namjenskih prihoda i primitaka ustanova socijalne skrbi uključenih u državni proračun za 2015.g</a:t>
                      </a:r>
                      <a:r>
                        <a:rPr lang="hr-HR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.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7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76213"/>
            <a:ext cx="8785671" cy="1143000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I ovaj put na Savjetovanju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663" y="1600200"/>
            <a:ext cx="8647112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sz="3600" dirty="0" smtClean="0"/>
              <a:t>Veliki je interes za radionice – ovaj put </a:t>
            </a:r>
            <a:r>
              <a:rPr lang="hr-HR" sz="3600" dirty="0" smtClean="0"/>
              <a:t> tri </a:t>
            </a:r>
            <a:r>
              <a:rPr lang="hr-HR" sz="3600" dirty="0" smtClean="0"/>
              <a:t>različite:</a:t>
            </a:r>
          </a:p>
          <a:p>
            <a:pPr lvl="1">
              <a:defRPr/>
            </a:pPr>
            <a:r>
              <a:rPr lang="hr-HR" sz="3200" dirty="0" smtClean="0"/>
              <a:t>E-Dom, aplikacija za vođenje evidencija u domovima</a:t>
            </a:r>
          </a:p>
          <a:p>
            <a:pPr lvl="1">
              <a:defRPr/>
            </a:pPr>
            <a:r>
              <a:rPr lang="hr-HR" sz="3200" dirty="0" smtClean="0"/>
              <a:t>Evidencija </a:t>
            </a:r>
            <a:r>
              <a:rPr lang="hr-HR" sz="3200" dirty="0" smtClean="0"/>
              <a:t>radnog vremena</a:t>
            </a:r>
          </a:p>
          <a:p>
            <a:pPr lvl="1">
              <a:defRPr/>
            </a:pPr>
            <a:r>
              <a:rPr lang="hr-HR" sz="3200" dirty="0" smtClean="0"/>
              <a:t>Fiskalna odgovornost – priprema i čuvanje izjave</a:t>
            </a:r>
          </a:p>
          <a:p>
            <a:pPr>
              <a:defRPr/>
            </a:pPr>
            <a:r>
              <a:rPr lang="hr-HR" sz="3600" dirty="0" smtClean="0"/>
              <a:t>Tematska izlaganja referentnih stručnjaka </a:t>
            </a:r>
          </a:p>
        </p:txBody>
      </p:sp>
    </p:spTree>
    <p:extLst>
      <p:ext uri="{BB962C8B-B14F-4D97-AF65-F5344CB8AC3E}">
        <p14:creationId xmlns:p14="http://schemas.microsoft.com/office/powerpoint/2010/main" val="298369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N</a:t>
            </a:r>
            <a:r>
              <a:rPr dirty="0" err="1" smtClean="0"/>
              <a:t>apomene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464137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dirty="0" smtClean="0"/>
              <a:t>Pitanja na seminaru su važna</a:t>
            </a:r>
          </a:p>
          <a:p>
            <a:pPr lvl="1">
              <a:defRPr/>
            </a:pPr>
            <a:r>
              <a:rPr lang="hr-HR" dirty="0" smtClean="0"/>
              <a:t>Najbolje - pisanim putem!</a:t>
            </a:r>
          </a:p>
          <a:p>
            <a:pPr lvl="1">
              <a:defRPr/>
            </a:pPr>
            <a:r>
              <a:rPr lang="hr-HR" dirty="0" smtClean="0"/>
              <a:t>Odgovori izravno, ili nakon seminara</a:t>
            </a:r>
          </a:p>
          <a:p>
            <a:pPr lvl="1">
              <a:defRPr/>
            </a:pPr>
            <a:r>
              <a:rPr lang="hr-HR" dirty="0" smtClean="0"/>
              <a:t>Petak: dan za interesantne situacije, uživo … ?</a:t>
            </a:r>
          </a:p>
          <a:p>
            <a:pPr>
              <a:defRPr/>
            </a:pPr>
            <a:r>
              <a:rPr lang="hr-HR" dirty="0" smtClean="0"/>
              <a:t>Predstavnici MSPM:</a:t>
            </a:r>
          </a:p>
          <a:p>
            <a:pPr lvl="1">
              <a:defRPr/>
            </a:pPr>
            <a:r>
              <a:rPr lang="hr-HR" dirty="0" smtClean="0"/>
              <a:t>Vezano za tehnička, informatička, komunikacijska i ina pitanja …</a:t>
            </a:r>
          </a:p>
          <a:p>
            <a:pPr lvl="1">
              <a:defRPr/>
            </a:pPr>
            <a:r>
              <a:rPr lang="hr-HR" dirty="0" smtClean="0"/>
              <a:t>OKRUGLI STOL:</a:t>
            </a:r>
          </a:p>
          <a:p>
            <a:pPr lvl="1">
              <a:defRPr/>
            </a:pPr>
            <a:r>
              <a:rPr lang="hr-HR" dirty="0" smtClean="0"/>
              <a:t>Tematski, ali i izravno, odgovori na sve što vas muči… </a:t>
            </a:r>
          </a:p>
        </p:txBody>
      </p:sp>
    </p:spTree>
    <p:extLst>
      <p:ext uri="{BB962C8B-B14F-4D97-AF65-F5344CB8AC3E}">
        <p14:creationId xmlns:p14="http://schemas.microsoft.com/office/powerpoint/2010/main" val="93542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Za još bolju suradnju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OBAVEZNO – napišite u anketi: </a:t>
            </a:r>
          </a:p>
          <a:p>
            <a:pPr lvl="1">
              <a:defRPr/>
            </a:pPr>
            <a:r>
              <a:rPr lang="hr-HR" dirty="0" smtClean="0"/>
              <a:t>Što biste željeli dodatno u sustavu?</a:t>
            </a:r>
          </a:p>
          <a:p>
            <a:pPr lvl="1">
              <a:defRPr/>
            </a:pPr>
            <a:r>
              <a:rPr lang="hr-HR" dirty="0" smtClean="0"/>
              <a:t>Što su Vaši prioriteti?</a:t>
            </a:r>
          </a:p>
          <a:p>
            <a:pPr marL="0" indent="0">
              <a:buNone/>
              <a:defRPr/>
            </a:pPr>
            <a:endParaRPr lang="hr-HR" dirty="0" smtClean="0"/>
          </a:p>
          <a:p>
            <a:pPr>
              <a:defRPr/>
            </a:pPr>
            <a:r>
              <a:rPr lang="hr-HR" dirty="0" smtClean="0"/>
              <a:t>Dajte vlastite prijedloge!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 smtClean="0"/>
              <a:t>Anketu na vrijeme ubaciti u kutije !!!</a:t>
            </a:r>
          </a:p>
        </p:txBody>
      </p:sp>
    </p:spTree>
    <p:extLst>
      <p:ext uri="{BB962C8B-B14F-4D97-AF65-F5344CB8AC3E}">
        <p14:creationId xmlns:p14="http://schemas.microsoft.com/office/powerpoint/2010/main" val="422810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500424"/>
            <a:ext cx="5184576" cy="388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2015" id="{C80F744F-16B6-44FD-AE21-58D6AF660974}" vid="{ECA1E866-05F9-4286-86C2-FF54E72631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Zadar 2015</Template>
  <TotalTime>74</TotalTime>
  <Words>626</Words>
  <Application>Microsoft Office PowerPoint</Application>
  <PresentationFormat>On-screen Show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Savjetovanje Zadar, studeni 2015</vt:lpstr>
      <vt:lpstr>Dobro došli!</vt:lpstr>
      <vt:lpstr>Danas</vt:lpstr>
      <vt:lpstr>Sutra</vt:lpstr>
      <vt:lpstr>Petak</vt:lpstr>
      <vt:lpstr>I ovaj put na Savjetovanju </vt:lpstr>
      <vt:lpstr>Napomene</vt:lpstr>
      <vt:lpstr>Za još bolju suradnju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Savjetovanje Zadar, studeni 2015</dc:title>
  <dc:creator>Mario Jerončić</dc:creator>
  <cp:lastModifiedBy>Mario Jerončić</cp:lastModifiedBy>
  <cp:revision>9</cp:revision>
  <dcterms:created xsi:type="dcterms:W3CDTF">2015-11-11T10:30:02Z</dcterms:created>
  <dcterms:modified xsi:type="dcterms:W3CDTF">2015-11-18T10:07:16Z</dcterms:modified>
</cp:coreProperties>
</file>