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78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6" d="100"/>
          <a:sy n="116" d="100"/>
        </p:scale>
        <p:origin x="1446" y="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CCE6C-EB3A-47F5-B9B6-AD3DA81C7465}" type="datetimeFigureOut">
              <a:rPr lang="hr-HR" smtClean="0"/>
              <a:t>11.11.2015.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38910-1BFD-41C7-A7E9-5109722E4D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1971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11.11.2015.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  <p:pic>
        <p:nvPicPr>
          <p:cNvPr id="1026" name="Picture 2" descr="F:\PP\ProFi_PowPt_backgrounds2012_3-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2780184" y="6508750"/>
            <a:ext cx="4096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R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Savjetovanje za računovodstvene djelatnike Zadar 2015.</a:t>
            </a:r>
          </a:p>
        </p:txBody>
      </p:sp>
    </p:spTree>
    <p:extLst>
      <p:ext uri="{BB962C8B-B14F-4D97-AF65-F5344CB8AC3E}">
        <p14:creationId xmlns:p14="http://schemas.microsoft.com/office/powerpoint/2010/main" val="75872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11.11.2015.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  <p:pic>
        <p:nvPicPr>
          <p:cNvPr id="2050" name="Picture 2" descr="F:\PP\ProFi_PowPt_backgrounds2012_3-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2780184" y="6508750"/>
            <a:ext cx="4096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R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Savjetovanje za računovodstvene djelatnike Zadar 2015.</a:t>
            </a:r>
          </a:p>
        </p:txBody>
      </p:sp>
    </p:spTree>
    <p:extLst>
      <p:ext uri="{BB962C8B-B14F-4D97-AF65-F5344CB8AC3E}">
        <p14:creationId xmlns:p14="http://schemas.microsoft.com/office/powerpoint/2010/main" val="419748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11.11.2015.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  <p:pic>
        <p:nvPicPr>
          <p:cNvPr id="4099" name="Picture 3" descr="F:\PP\ProFi_PowPt_backgrounds2012_3-8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33363"/>
            <a:ext cx="9753600" cy="732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35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11.11.2015.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  <p:pic>
        <p:nvPicPr>
          <p:cNvPr id="5122" name="Picture 2" descr="F:\PP\ProFi_PowPt_backgrounds2012_3-1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33363"/>
            <a:ext cx="9753600" cy="732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695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11.11.2015.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5653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11F5C-3F9E-4866-A328-95DBE0C79592}" type="datetimeFigureOut">
              <a:rPr lang="hr-HR" smtClean="0"/>
              <a:t>11.11.2015.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83768" y="6356350"/>
            <a:ext cx="40324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dirty="0" smtClean="0"/>
              <a:t>Savjetovanje za računovodstvene djelatnike Vodice 2014.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052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Savjetovanje</a:t>
            </a:r>
            <a:br>
              <a:rPr lang="hr-HR" dirty="0" smtClean="0"/>
            </a:br>
            <a:r>
              <a:rPr lang="hr-HR" dirty="0" smtClean="0"/>
              <a:t>Zadar, studeni 2015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841648"/>
          </a:xfrm>
        </p:spPr>
        <p:txBody>
          <a:bodyPr/>
          <a:lstStyle/>
          <a:p>
            <a:r>
              <a:rPr lang="hr-HR" dirty="0" smtClean="0"/>
              <a:t>Autor: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51260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Dobro došli!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>
              <a:defRPr/>
            </a:pPr>
            <a:r>
              <a:rPr lang="hr-HR" dirty="0"/>
              <a:t>Plan rada, i drugih aktivnosti…</a:t>
            </a:r>
            <a:r>
              <a:rPr lang="hr-HR" dirty="0">
                <a:sym typeface="Wingdings" pitchFamily="2" charset="2"/>
              </a:rPr>
              <a:t>.</a:t>
            </a:r>
          </a:p>
          <a:p>
            <a:pPr>
              <a:defRPr/>
            </a:pPr>
            <a:r>
              <a:rPr lang="hr-HR" dirty="0"/>
              <a:t>Novosti </a:t>
            </a:r>
            <a:r>
              <a:rPr lang="hr-HR" dirty="0" smtClean="0"/>
              <a:t>na </a:t>
            </a:r>
            <a:r>
              <a:rPr lang="hr-HR" dirty="0" smtClean="0"/>
              <a:t>Savjetovanju</a:t>
            </a:r>
            <a:r>
              <a:rPr lang="hr-HR" dirty="0" smtClean="0"/>
              <a:t>, n</a:t>
            </a:r>
            <a:r>
              <a:rPr lang="hr-HR" dirty="0" smtClean="0"/>
              <a:t>ovosti </a:t>
            </a:r>
            <a:r>
              <a:rPr lang="hr-HR" dirty="0" smtClean="0"/>
              <a:t>u sustavu</a:t>
            </a:r>
            <a:endParaRPr lang="hr-HR" dirty="0"/>
          </a:p>
          <a:p>
            <a:pPr>
              <a:defRPr/>
            </a:pPr>
            <a:r>
              <a:rPr lang="hr-HR" dirty="0" smtClean="0"/>
              <a:t>Sve </a:t>
            </a:r>
            <a:r>
              <a:rPr lang="hr-HR" dirty="0"/>
              <a:t>ostalo…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92114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Danas</a:t>
            </a:r>
            <a:endParaRPr lang="hr-HR" dirty="0"/>
          </a:p>
        </p:txBody>
      </p:sp>
      <p:sp>
        <p:nvSpPr>
          <p:cNvPr id="5" name="Rectangle 4"/>
          <p:cNvSpPr/>
          <p:nvPr/>
        </p:nvSpPr>
        <p:spPr>
          <a:xfrm>
            <a:off x="1331640" y="5949280"/>
            <a:ext cx="6768752" cy="369332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hr-HR" b="1" dirty="0">
                <a:ea typeface="Times New Roman"/>
              </a:rPr>
              <a:t>Napomena:            Predavanja se održavaju u dvorani </a:t>
            </a:r>
            <a:r>
              <a:rPr lang="hr-HR" b="1" dirty="0" smtClean="0"/>
              <a:t>BURA</a:t>
            </a:r>
            <a:endParaRPr lang="hr-HR" sz="2800" dirty="0">
              <a:latin typeface="Times New Roman"/>
              <a:ea typeface="Times New Roman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012649"/>
              </p:ext>
            </p:extLst>
          </p:nvPr>
        </p:nvGraphicFramePr>
        <p:xfrm>
          <a:off x="179512" y="1556792"/>
          <a:ext cx="8640960" cy="396044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82207"/>
                <a:gridCol w="6958753"/>
              </a:tblGrid>
              <a:tr h="645476">
                <a:tc gridSpan="2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DAN – srijeda, 11.11.2015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909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15.30 - 16.00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Prijave sudionika 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8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16.00 - 16.20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Otvaranje savjetovanja (Mario Jerončić, Enel-Split d.o.o. ) 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23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16.20 – 17.00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Novosti i najave :  Evidencija radnog vremena, Security upgrade,  Integracije COP- PPIA, SDR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 Vanda Golem, Mario Jerončić, Marin Barišić, Enel- Split d.o.o.) 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17.00 - 17.20 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Pauza uz kavu 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82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17.20 – 17.50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Fiskalna odgovornost ( Ivana Manjaka, Enel- Split d.o.o.) 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8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17.50 - 18.30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Objedinjena nabava (Saša Kelava, </a:t>
                      </a:r>
                      <a:r>
                        <a:rPr lang="hr-HR" sz="18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Enel</a:t>
                      </a: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– Split d.o.o.) 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6748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hr-HR" dirty="0" smtClean="0"/>
              <a:t>Sutra</a:t>
            </a:r>
            <a:endParaRPr lang="hr-HR" dirty="0"/>
          </a:p>
        </p:txBody>
      </p:sp>
      <p:sp>
        <p:nvSpPr>
          <p:cNvPr id="5" name="Rectangle 4"/>
          <p:cNvSpPr/>
          <p:nvPr/>
        </p:nvSpPr>
        <p:spPr>
          <a:xfrm>
            <a:off x="1331640" y="6309320"/>
            <a:ext cx="6768752" cy="584775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hr-HR" sz="1600" b="1" dirty="0">
                <a:ea typeface="Times New Roman"/>
              </a:rPr>
              <a:t>Napomena:            Predavanja se održavaju u dvorani </a:t>
            </a:r>
            <a:r>
              <a:rPr lang="hr-HR" sz="1600" b="1" dirty="0" smtClean="0">
                <a:ea typeface="Times New Roman"/>
              </a:rPr>
              <a:t>BURA,</a:t>
            </a:r>
            <a:endParaRPr lang="hr-HR" sz="2400" dirty="0">
              <a:latin typeface="Times New Roman"/>
              <a:ea typeface="Times New Roman"/>
            </a:endParaRPr>
          </a:p>
          <a:p>
            <a:r>
              <a:rPr lang="hr-HR" sz="1600" b="1" dirty="0">
                <a:ea typeface="Times New Roman"/>
                <a:cs typeface="Times New Roman"/>
              </a:rPr>
              <a:t>                                 Radionice se održavaju u dvoreni </a:t>
            </a:r>
            <a:r>
              <a:rPr lang="hr-HR" sz="1600" b="1" dirty="0"/>
              <a:t>NOVI PARK</a:t>
            </a:r>
            <a:endParaRPr lang="hr-HR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142349"/>
              </p:ext>
            </p:extLst>
          </p:nvPr>
        </p:nvGraphicFramePr>
        <p:xfrm>
          <a:off x="107504" y="1137656"/>
          <a:ext cx="8928992" cy="502764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86464"/>
                <a:gridCol w="7442528"/>
              </a:tblGrid>
              <a:tr h="346468">
                <a:tc gridSpan="2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hr-HR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2. DAN </a:t>
                      </a: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– četvrtak, 12.11.2015</a:t>
                      </a:r>
                      <a:endParaRPr lang="hr-H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503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9.00 - 9.30 </a:t>
                      </a:r>
                      <a:endParaRPr lang="hr-H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Radionica 1 : Fiskalna odgovornost (Ivana Manjaka, Marin Barišić)</a:t>
                      </a:r>
                      <a:endParaRPr lang="hr-H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 Sala Novi park, ustanove od 001 do 060 ) </a:t>
                      </a:r>
                      <a:endParaRPr lang="hr-H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9.30 - 10.00 </a:t>
                      </a:r>
                      <a:endParaRPr lang="hr-H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Radionica 2 : Fiskalna odgovornost (Ivana Manjaka, Marin Barišić)</a:t>
                      </a:r>
                      <a:endParaRPr lang="hr-H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 Sala Novi Park, ustanove od 060 do 126 )</a:t>
                      </a:r>
                      <a:endParaRPr lang="hr-H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10.00 - 10.20</a:t>
                      </a:r>
                      <a:endParaRPr lang="hr-H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Radionica 1 : Evidencija radnog vremena (Ivana Manjaka,Vanda Golem, Marin Barišić)</a:t>
                      </a:r>
                      <a:endParaRPr lang="hr-H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 Sala Novi Park, ustanove od 001 do 060 )</a:t>
                      </a:r>
                      <a:endParaRPr lang="hr-H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10.20 – 10.40 </a:t>
                      </a:r>
                      <a:endParaRPr lang="hr-H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Radionica 2 : Evidencija radnog vremena (Ivana Manjaka, Vanda Golem,Marin Barišić)</a:t>
                      </a:r>
                      <a:endParaRPr lang="hr-H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 Sala Novi Park, ustanove od 060 do 126 )</a:t>
                      </a:r>
                      <a:endParaRPr lang="hr-H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10.40 </a:t>
                      </a:r>
                      <a:r>
                        <a:rPr lang="hr-HR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- 11.10</a:t>
                      </a:r>
                      <a:endParaRPr lang="hr-H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Profi izvještajni sustav ( Milan Ivanović, Enel- Split d.o.o.) </a:t>
                      </a:r>
                      <a:endParaRPr lang="hr-H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11.10 - 11.30  </a:t>
                      </a:r>
                      <a:endParaRPr lang="hr-H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Pauza uz kavu   </a:t>
                      </a:r>
                      <a:endParaRPr lang="hr-H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8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11.30 -13.00  </a:t>
                      </a:r>
                      <a:endParaRPr lang="hr-H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Dr.sc. ZUBER, Marija, urednica-savjetnica Hrvatska zajednica računovođa i financijskih djelatnika : Naknade troškova, nagrade i potpore zaposlenicima ustanova socijalne skrbi</a:t>
                      </a:r>
                      <a:endParaRPr lang="hr-H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13.00 - 14.00 </a:t>
                      </a:r>
                      <a:endParaRPr lang="hr-H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Rad u COP-u i Registru zaposlenih i najava novih funkcionalnosti</a:t>
                      </a:r>
                      <a:endParaRPr lang="hr-H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(Gabrijela Fistrić, Manuela Božić, FINA COP)</a:t>
                      </a:r>
                      <a:endParaRPr lang="hr-H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21.00</a:t>
                      </a:r>
                      <a:endParaRPr lang="hr-H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Glazbeni program - grupa Pink </a:t>
                      </a:r>
                      <a:r>
                        <a:rPr lang="hr-HR" sz="16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Panther</a:t>
                      </a: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, Split </a:t>
                      </a:r>
                      <a:endParaRPr lang="hr-H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026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Petak</a:t>
            </a:r>
            <a:endParaRPr lang="hr-H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304035"/>
              </p:ext>
            </p:extLst>
          </p:nvPr>
        </p:nvGraphicFramePr>
        <p:xfrm>
          <a:off x="251520" y="1844824"/>
          <a:ext cx="8856984" cy="314039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12168"/>
                <a:gridCol w="7344816"/>
              </a:tblGrid>
              <a:tr h="388068">
                <a:tc gridSpan="2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lang="hr-HR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3. DAN </a:t>
                      </a: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– petak, 13.11.2015  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7014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9.00 – 10.00   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Rafael Pejčinović, voditelj službe za informatičku podršku, MSPM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"Nešto staro, nešto novo, nešto posuđeno i nešto plavo"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10.15 - 10.45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Prikaz interesantnih programskih situacija uživo ( primjeri iz </a:t>
                      </a:r>
                      <a:r>
                        <a:rPr lang="hr-HR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prakse, </a:t>
                      </a:r>
                      <a:r>
                        <a:rPr lang="hr-HR" sz="18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Enel</a:t>
                      </a:r>
                      <a:r>
                        <a:rPr lang="hr-HR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) 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10.45 – 11.00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Pauza radi check out-a 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21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11.00 - 12.00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Okrugli stol MSPM 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Način praćenja i trošenja vlastitih i namjenskih prihoda i primitaka ustanova socijalne skrbi uključenih u državni proračun za 2015.g.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74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76213"/>
            <a:ext cx="8785671" cy="1143000"/>
          </a:xfrm>
        </p:spPr>
        <p:txBody>
          <a:bodyPr/>
          <a:lstStyle/>
          <a:p>
            <a:pPr>
              <a:defRPr/>
            </a:pPr>
            <a:r>
              <a:rPr lang="hr-HR" dirty="0" smtClean="0"/>
              <a:t>I ovaj put na Savjetovanju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663" y="1600200"/>
            <a:ext cx="8647112" cy="4525963"/>
          </a:xfrm>
        </p:spPr>
        <p:txBody>
          <a:bodyPr/>
          <a:lstStyle/>
          <a:p>
            <a:pPr>
              <a:defRPr/>
            </a:pPr>
            <a:r>
              <a:rPr lang="hr-HR" sz="3600" dirty="0" smtClean="0"/>
              <a:t>Veliki je interes za radionice – ovaj put dvije </a:t>
            </a:r>
            <a:r>
              <a:rPr lang="hr-HR" sz="3600" dirty="0" smtClean="0"/>
              <a:t>različite:</a:t>
            </a:r>
            <a:endParaRPr lang="hr-HR" sz="3600" dirty="0" smtClean="0"/>
          </a:p>
          <a:p>
            <a:pPr lvl="1">
              <a:defRPr/>
            </a:pPr>
            <a:r>
              <a:rPr lang="hr-HR" sz="3200" dirty="0" smtClean="0"/>
              <a:t>Evidencija radnog vremena</a:t>
            </a:r>
            <a:endParaRPr lang="hr-HR" sz="3200" dirty="0" smtClean="0"/>
          </a:p>
          <a:p>
            <a:pPr lvl="1">
              <a:defRPr/>
            </a:pPr>
            <a:r>
              <a:rPr lang="hr-HR" sz="3200" dirty="0" smtClean="0"/>
              <a:t>Fiskalna odgovornost – priprema i čuvanje </a:t>
            </a:r>
            <a:r>
              <a:rPr lang="hr-HR" sz="3200" dirty="0" smtClean="0"/>
              <a:t>izjave</a:t>
            </a:r>
            <a:endParaRPr lang="hr-HR" sz="3200" dirty="0" smtClean="0"/>
          </a:p>
          <a:p>
            <a:pPr>
              <a:defRPr/>
            </a:pPr>
            <a:r>
              <a:rPr lang="hr-HR" sz="3600" dirty="0" smtClean="0"/>
              <a:t>Tematska izlaganja referentnih stručnjaka </a:t>
            </a:r>
          </a:p>
        </p:txBody>
      </p:sp>
    </p:spTree>
    <p:extLst>
      <p:ext uri="{BB962C8B-B14F-4D97-AF65-F5344CB8AC3E}">
        <p14:creationId xmlns:p14="http://schemas.microsoft.com/office/powerpoint/2010/main" val="2983691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/>
              <a:t>N</a:t>
            </a:r>
            <a:r>
              <a:rPr dirty="0" err="1" smtClean="0"/>
              <a:t>apomene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579296" cy="4641379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hr-HR" dirty="0" smtClean="0"/>
              <a:t>Pitanja na seminaru su važna</a:t>
            </a:r>
          </a:p>
          <a:p>
            <a:pPr lvl="1">
              <a:defRPr/>
            </a:pPr>
            <a:r>
              <a:rPr lang="hr-HR" dirty="0" smtClean="0"/>
              <a:t>Najbolje - pisanim putem!</a:t>
            </a:r>
          </a:p>
          <a:p>
            <a:pPr lvl="1">
              <a:defRPr/>
            </a:pPr>
            <a:r>
              <a:rPr lang="hr-HR" dirty="0" smtClean="0"/>
              <a:t>Odgovori izravno, ili nakon </a:t>
            </a:r>
            <a:r>
              <a:rPr lang="hr-HR" dirty="0" smtClean="0"/>
              <a:t>seminara</a:t>
            </a:r>
          </a:p>
          <a:p>
            <a:pPr lvl="1">
              <a:defRPr/>
            </a:pPr>
            <a:r>
              <a:rPr lang="hr-HR" dirty="0" smtClean="0"/>
              <a:t>Petak: dan za interesantne situacije, uživo … ?</a:t>
            </a:r>
          </a:p>
          <a:p>
            <a:pPr>
              <a:defRPr/>
            </a:pPr>
            <a:r>
              <a:rPr lang="hr-HR" dirty="0" smtClean="0"/>
              <a:t>Predstavnici MSPM:</a:t>
            </a:r>
          </a:p>
          <a:p>
            <a:pPr lvl="1">
              <a:defRPr/>
            </a:pPr>
            <a:r>
              <a:rPr lang="hr-HR" dirty="0" smtClean="0"/>
              <a:t>Vezano za tehnička, informatička, komunikacijska i ina pitanja …</a:t>
            </a:r>
          </a:p>
          <a:p>
            <a:pPr lvl="1">
              <a:defRPr/>
            </a:pPr>
            <a:r>
              <a:rPr lang="hr-HR" dirty="0" smtClean="0"/>
              <a:t>OKRUGLI STOL:</a:t>
            </a:r>
          </a:p>
          <a:p>
            <a:pPr lvl="1">
              <a:defRPr/>
            </a:pPr>
            <a:r>
              <a:rPr lang="hr-HR" dirty="0" smtClean="0"/>
              <a:t>Tematski, ali i izravno, odgovori na sve što vas muči… 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935423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Za još bolju suradnju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>
              <a:defRPr/>
            </a:pPr>
            <a:r>
              <a:rPr lang="hr-HR" dirty="0" smtClean="0"/>
              <a:t>OBAVEZNO – </a:t>
            </a:r>
            <a:r>
              <a:rPr lang="hr-HR" dirty="0" smtClean="0"/>
              <a:t>napišite u anketi: </a:t>
            </a:r>
            <a:endParaRPr lang="hr-HR" dirty="0" smtClean="0"/>
          </a:p>
          <a:p>
            <a:pPr lvl="1">
              <a:defRPr/>
            </a:pPr>
            <a:r>
              <a:rPr lang="hr-HR" dirty="0" smtClean="0"/>
              <a:t>Što biste željeli dodatno u sustavu?</a:t>
            </a:r>
          </a:p>
          <a:p>
            <a:pPr lvl="1">
              <a:defRPr/>
            </a:pPr>
            <a:r>
              <a:rPr lang="hr-HR" dirty="0" smtClean="0"/>
              <a:t>Što su Vaši prioriteti?</a:t>
            </a:r>
          </a:p>
          <a:p>
            <a:pPr marL="0" indent="0">
              <a:buNone/>
              <a:defRPr/>
            </a:pPr>
            <a:endParaRPr lang="hr-HR" dirty="0" smtClean="0"/>
          </a:p>
          <a:p>
            <a:pPr>
              <a:defRPr/>
            </a:pPr>
            <a:r>
              <a:rPr lang="hr-HR" dirty="0" smtClean="0"/>
              <a:t>Dajte vlastite prijedloge</a:t>
            </a:r>
            <a:r>
              <a:rPr lang="hr-HR" dirty="0" smtClean="0"/>
              <a:t>!</a:t>
            </a:r>
          </a:p>
          <a:p>
            <a:pPr>
              <a:defRPr/>
            </a:pPr>
            <a:endParaRPr lang="hr-HR" dirty="0"/>
          </a:p>
          <a:p>
            <a:pPr>
              <a:defRPr/>
            </a:pPr>
            <a:r>
              <a:rPr lang="hr-HR" dirty="0" smtClean="0"/>
              <a:t>Anketu na vrijeme ubaciti u kutije !!!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4228106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500424"/>
            <a:ext cx="5040560" cy="3780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73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2015" id="{C80F744F-16B6-44FD-AE21-58D6AF660974}" vid="{ECA1E866-05F9-4286-86C2-FF54E726317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Zadar 2015</Template>
  <TotalTime>14</TotalTime>
  <Words>540</Words>
  <Application>Microsoft Office PowerPoint</Application>
  <PresentationFormat>On-screen Show (4:3)</PresentationFormat>
  <Paragraphs>85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Office Theme</vt:lpstr>
      <vt:lpstr>Savjetovanje Zadar, studeni 2015</vt:lpstr>
      <vt:lpstr>Dobro došli!</vt:lpstr>
      <vt:lpstr>Danas</vt:lpstr>
      <vt:lpstr>Sutra</vt:lpstr>
      <vt:lpstr>Petak</vt:lpstr>
      <vt:lpstr>I ovaj put na Savjetovanju </vt:lpstr>
      <vt:lpstr>Napomene</vt:lpstr>
      <vt:lpstr>Za još bolju suradnju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Savjetovanje Zadar, studeni 2015</dc:title>
  <dc:creator>Mario Jerončić</dc:creator>
  <cp:lastModifiedBy>Mario Jerončić</cp:lastModifiedBy>
  <cp:revision>3</cp:revision>
  <dcterms:created xsi:type="dcterms:W3CDTF">2015-11-11T10:30:02Z</dcterms:created>
  <dcterms:modified xsi:type="dcterms:W3CDTF">2015-11-11T10:44:49Z</dcterms:modified>
</cp:coreProperties>
</file>