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avi" ContentType="video/x-msvide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70" r:id="rId5"/>
    <p:sldId id="260" r:id="rId6"/>
    <p:sldId id="262" r:id="rId7"/>
    <p:sldId id="259" r:id="rId8"/>
    <p:sldId id="261" r:id="rId9"/>
    <p:sldId id="263" r:id="rId10"/>
    <p:sldId id="264" r:id="rId11"/>
    <p:sldId id="265" r:id="rId12"/>
    <p:sldId id="266" r:id="rId13"/>
    <p:sldId id="267" r:id="rId14"/>
    <p:sldId id="268" r:id="rId15"/>
    <p:sldId id="269" r:id="rId16"/>
  </p:sldIdLst>
  <p:sldSz cx="9144000" cy="6858000" type="screen4x3"/>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1062" y="11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416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mtClean="0"/>
              <a:t>Click to edit Master title style</a:t>
            </a:r>
            <a:endParaRPr lang="ko-KR" altLang="en-US"/>
          </a:p>
        </p:txBody>
      </p:sp>
      <p:sp>
        <p:nvSpPr>
          <p:cNvPr id="3" name="Vertical Text Placeholder 2"/>
          <p:cNvSpPr>
            <a:spLocks noGrp="1"/>
          </p:cNvSpPr>
          <p:nvPr>
            <p:ph type="body" orient="vert" idx="1"/>
          </p:nvPr>
        </p:nvSpPr>
        <p:spPr/>
        <p:txBody>
          <a:bodyPr vert="eaVert"/>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Date Placeholder 3"/>
          <p:cNvSpPr>
            <a:spLocks noGrp="1"/>
          </p:cNvSpPr>
          <p:nvPr>
            <p:ph type="dt" sz="half" idx="10"/>
          </p:nvPr>
        </p:nvSpPr>
        <p:spPr/>
        <p:txBody>
          <a:bodyPr/>
          <a:lstStyle/>
          <a:p>
            <a:fld id="{D2E587EC-4A3E-4030-BABC-5E0C0236501C}" type="datetimeFigureOut">
              <a:rPr lang="ko-KR" altLang="en-US" smtClean="0"/>
              <a:t>2015-11-19</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6F4B9519-C8B1-4E82-966F-744A36AA8BB2}" type="slidenum">
              <a:rPr lang="ko-KR" altLang="en-US" smtClean="0"/>
              <a:t>‹#›</a:t>
            </a:fld>
            <a:endParaRPr lang="ko-KR" altLang="en-US"/>
          </a:p>
        </p:txBody>
      </p:sp>
    </p:spTree>
    <p:extLst>
      <p:ext uri="{BB962C8B-B14F-4D97-AF65-F5344CB8AC3E}">
        <p14:creationId xmlns:p14="http://schemas.microsoft.com/office/powerpoint/2010/main" val="2825368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ko-KR" smtClean="0"/>
              <a:t>Click to edit Master title style</a:t>
            </a:r>
            <a:endParaRPr lang="ko-KR" alt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Date Placeholder 3"/>
          <p:cNvSpPr>
            <a:spLocks noGrp="1"/>
          </p:cNvSpPr>
          <p:nvPr>
            <p:ph type="dt" sz="half" idx="10"/>
          </p:nvPr>
        </p:nvSpPr>
        <p:spPr/>
        <p:txBody>
          <a:bodyPr/>
          <a:lstStyle/>
          <a:p>
            <a:fld id="{D2E587EC-4A3E-4030-BABC-5E0C0236501C}" type="datetimeFigureOut">
              <a:rPr lang="ko-KR" altLang="en-US" smtClean="0"/>
              <a:t>2015-11-19</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6F4B9519-C8B1-4E82-966F-744A36AA8BB2}" type="slidenum">
              <a:rPr lang="ko-KR" altLang="en-US" smtClean="0"/>
              <a:t>‹#›</a:t>
            </a:fld>
            <a:endParaRPr lang="ko-KR" altLang="en-US"/>
          </a:p>
        </p:txBody>
      </p:sp>
    </p:spTree>
    <p:extLst>
      <p:ext uri="{BB962C8B-B14F-4D97-AF65-F5344CB8AC3E}">
        <p14:creationId xmlns:p14="http://schemas.microsoft.com/office/powerpoint/2010/main" val="2221001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Soli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01934" y="2100819"/>
            <a:ext cx="8255745" cy="1686801"/>
          </a:xfrm>
        </p:spPr>
        <p:txBody>
          <a:bodyPr/>
          <a:lstStyle>
            <a:lvl1pPr>
              <a:defRPr sz="4411">
                <a:solidFill>
                  <a:schemeClr val="bg1"/>
                </a:solidFill>
              </a:defRPr>
            </a:lvl1pPr>
          </a:lstStyle>
          <a:p>
            <a:r>
              <a:rPr lang="en-US" smtClean="0"/>
              <a:t>Headline here</a:t>
            </a:r>
            <a:endParaRPr lang="en-US"/>
          </a:p>
        </p:txBody>
      </p:sp>
      <p:sp>
        <p:nvSpPr>
          <p:cNvPr id="3" name="Subtitle 2"/>
          <p:cNvSpPr>
            <a:spLocks noGrp="1"/>
          </p:cNvSpPr>
          <p:nvPr>
            <p:ph type="subTitle" idx="1" hasCustomPrompt="1"/>
          </p:nvPr>
        </p:nvSpPr>
        <p:spPr>
          <a:xfrm>
            <a:off x="201978" y="3877279"/>
            <a:ext cx="6401034" cy="1034782"/>
          </a:xfrm>
        </p:spPr>
        <p:txBody>
          <a:bodyPr/>
          <a:lstStyle>
            <a:lvl1pPr marL="0" indent="0" algn="l">
              <a:buNone/>
              <a:defRPr sz="1618">
                <a:solidFill>
                  <a:schemeClr val="bg1"/>
                </a:solidFill>
                <a:latin typeface="+mn-lt"/>
              </a:defRPr>
            </a:lvl1pPr>
            <a:lvl2pPr marL="336145" indent="0" algn="ctr">
              <a:buNone/>
              <a:defRPr>
                <a:solidFill>
                  <a:schemeClr val="tx1">
                    <a:tint val="75000"/>
                  </a:schemeClr>
                </a:solidFill>
              </a:defRPr>
            </a:lvl2pPr>
            <a:lvl3pPr marL="672290" indent="0" algn="ctr">
              <a:buNone/>
              <a:defRPr>
                <a:solidFill>
                  <a:schemeClr val="tx1">
                    <a:tint val="75000"/>
                  </a:schemeClr>
                </a:solidFill>
              </a:defRPr>
            </a:lvl3pPr>
            <a:lvl4pPr marL="1008435" indent="0" algn="ctr">
              <a:buNone/>
              <a:defRPr>
                <a:solidFill>
                  <a:schemeClr val="tx1">
                    <a:tint val="75000"/>
                  </a:schemeClr>
                </a:solidFill>
              </a:defRPr>
            </a:lvl4pPr>
            <a:lvl5pPr marL="1344580" indent="0" algn="ctr">
              <a:buNone/>
              <a:defRPr>
                <a:solidFill>
                  <a:schemeClr val="tx1">
                    <a:tint val="75000"/>
                  </a:schemeClr>
                </a:solidFill>
              </a:defRPr>
            </a:lvl5pPr>
            <a:lvl6pPr marL="1680725" indent="0" algn="ctr">
              <a:buNone/>
              <a:defRPr>
                <a:solidFill>
                  <a:schemeClr val="tx1">
                    <a:tint val="75000"/>
                  </a:schemeClr>
                </a:solidFill>
              </a:defRPr>
            </a:lvl6pPr>
            <a:lvl7pPr marL="2016870" indent="0" algn="ctr">
              <a:buNone/>
              <a:defRPr>
                <a:solidFill>
                  <a:schemeClr val="tx1">
                    <a:tint val="75000"/>
                  </a:schemeClr>
                </a:solidFill>
              </a:defRPr>
            </a:lvl7pPr>
            <a:lvl8pPr marL="2353015" indent="0" algn="ctr">
              <a:buNone/>
              <a:defRPr>
                <a:solidFill>
                  <a:schemeClr val="tx1">
                    <a:tint val="75000"/>
                  </a:schemeClr>
                </a:solidFill>
              </a:defRPr>
            </a:lvl8pPr>
            <a:lvl9pPr marL="2689160" indent="0" algn="ctr">
              <a:buNone/>
              <a:defRPr>
                <a:solidFill>
                  <a:schemeClr val="tx1">
                    <a:tint val="75000"/>
                  </a:schemeClr>
                </a:solidFill>
              </a:defRPr>
            </a:lvl9pPr>
          </a:lstStyle>
          <a:p>
            <a:r>
              <a:rPr lang="en-US" smtClean="0"/>
              <a:t>Speaker Name</a:t>
            </a:r>
            <a:br>
              <a:rPr lang="en-US" smtClean="0"/>
            </a:br>
            <a:r>
              <a:rPr lang="en-US" smtClean="0"/>
              <a:t>Date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8021" y="470413"/>
            <a:ext cx="958865" cy="280186"/>
          </a:xfrm>
          <a:prstGeom prst="rect">
            <a:avLst/>
          </a:prstGeom>
        </p:spPr>
      </p:pic>
    </p:spTree>
    <p:extLst>
      <p:ext uri="{BB962C8B-B14F-4D97-AF65-F5344CB8AC3E}">
        <p14:creationId xmlns:p14="http://schemas.microsoft.com/office/powerpoint/2010/main" val="2021085308"/>
      </p:ext>
    </p:extLst>
  </p:cSld>
  <p:clrMapOvr>
    <a:masterClrMapping/>
  </p:clrMapOvr>
  <p:transition spd="slow">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Red Tile Titl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 y="7"/>
            <a:ext cx="9144000" cy="6858000"/>
          </a:xfrm>
          <a:prstGeom prst="rect">
            <a:avLst/>
          </a:prstGeom>
        </p:spPr>
      </p:pic>
      <p:sp>
        <p:nvSpPr>
          <p:cNvPr id="2" name="Title 1"/>
          <p:cNvSpPr>
            <a:spLocks noGrp="1"/>
          </p:cNvSpPr>
          <p:nvPr>
            <p:ph type="ctrTitle" hasCustomPrompt="1"/>
          </p:nvPr>
        </p:nvSpPr>
        <p:spPr>
          <a:xfrm>
            <a:off x="201931" y="2100819"/>
            <a:ext cx="3899452" cy="1686801"/>
          </a:xfrm>
          <a:prstGeom prst="rect">
            <a:avLst/>
          </a:prstGeom>
        </p:spPr>
        <p:txBody>
          <a:bodyPr lIns="146304" tIns="91440" rIns="146304" bIns="91440"/>
          <a:lstStyle>
            <a:lvl1pPr algn="l">
              <a:defRPr sz="4411">
                <a:solidFill>
                  <a:schemeClr val="bg1"/>
                </a:solidFill>
              </a:defRPr>
            </a:lvl1pPr>
          </a:lstStyle>
          <a:p>
            <a:r>
              <a:rPr lang="en-US" smtClean="0"/>
              <a:t>Lorem ipsum</a:t>
            </a:r>
            <a:br>
              <a:rPr lang="en-US" smtClean="0"/>
            </a:br>
            <a:r>
              <a:rPr lang="en-US" smtClean="0"/>
              <a:t>dolor amet</a:t>
            </a:r>
            <a:endParaRPr lang="en-US"/>
          </a:p>
        </p:txBody>
      </p:sp>
      <p:sp>
        <p:nvSpPr>
          <p:cNvPr id="3" name="Subtitle 2"/>
          <p:cNvSpPr>
            <a:spLocks noGrp="1"/>
          </p:cNvSpPr>
          <p:nvPr>
            <p:ph type="subTitle" idx="1" hasCustomPrompt="1"/>
          </p:nvPr>
        </p:nvSpPr>
        <p:spPr>
          <a:xfrm>
            <a:off x="201977" y="3877279"/>
            <a:ext cx="3899405" cy="1034782"/>
          </a:xfrm>
          <a:prstGeom prst="rect">
            <a:avLst/>
          </a:prstGeom>
        </p:spPr>
        <p:txBody>
          <a:bodyPr lIns="182880" tIns="146304" rIns="182880" bIns="146304"/>
          <a:lstStyle>
            <a:lvl1pPr marL="0" indent="0" algn="l">
              <a:lnSpc>
                <a:spcPct val="90000"/>
              </a:lnSpc>
              <a:buNone/>
              <a:defRPr sz="1618">
                <a:solidFill>
                  <a:schemeClr val="bg1"/>
                </a:solidFill>
                <a:latin typeface="+mn-lt"/>
              </a:defRPr>
            </a:lvl1pPr>
            <a:lvl2pPr marL="336145" indent="0" algn="ctr">
              <a:buNone/>
              <a:defRPr>
                <a:solidFill>
                  <a:schemeClr val="tx1">
                    <a:tint val="75000"/>
                  </a:schemeClr>
                </a:solidFill>
              </a:defRPr>
            </a:lvl2pPr>
            <a:lvl3pPr marL="672290" indent="0" algn="ctr">
              <a:buNone/>
              <a:defRPr>
                <a:solidFill>
                  <a:schemeClr val="tx1">
                    <a:tint val="75000"/>
                  </a:schemeClr>
                </a:solidFill>
              </a:defRPr>
            </a:lvl3pPr>
            <a:lvl4pPr marL="1008435" indent="0" algn="ctr">
              <a:buNone/>
              <a:defRPr>
                <a:solidFill>
                  <a:schemeClr val="tx1">
                    <a:tint val="75000"/>
                  </a:schemeClr>
                </a:solidFill>
              </a:defRPr>
            </a:lvl4pPr>
            <a:lvl5pPr marL="1344580" indent="0" algn="ctr">
              <a:buNone/>
              <a:defRPr>
                <a:solidFill>
                  <a:schemeClr val="tx1">
                    <a:tint val="75000"/>
                  </a:schemeClr>
                </a:solidFill>
              </a:defRPr>
            </a:lvl5pPr>
            <a:lvl6pPr marL="1680725" indent="0" algn="ctr">
              <a:buNone/>
              <a:defRPr>
                <a:solidFill>
                  <a:schemeClr val="tx1">
                    <a:tint val="75000"/>
                  </a:schemeClr>
                </a:solidFill>
              </a:defRPr>
            </a:lvl6pPr>
            <a:lvl7pPr marL="2016870" indent="0" algn="ctr">
              <a:buNone/>
              <a:defRPr>
                <a:solidFill>
                  <a:schemeClr val="tx1">
                    <a:tint val="75000"/>
                  </a:schemeClr>
                </a:solidFill>
              </a:defRPr>
            </a:lvl7pPr>
            <a:lvl8pPr marL="2353015" indent="0" algn="ctr">
              <a:buNone/>
              <a:defRPr>
                <a:solidFill>
                  <a:schemeClr val="tx1">
                    <a:tint val="75000"/>
                  </a:schemeClr>
                </a:solidFill>
              </a:defRPr>
            </a:lvl8pPr>
            <a:lvl9pPr marL="2689160" indent="0" algn="ctr">
              <a:buNone/>
              <a:defRPr>
                <a:solidFill>
                  <a:schemeClr val="tx1">
                    <a:tint val="75000"/>
                  </a:schemeClr>
                </a:solidFill>
              </a:defRPr>
            </a:lvl9pPr>
          </a:lstStyle>
          <a:p>
            <a:r>
              <a:rPr lang="en-US" smtClean="0"/>
              <a:t>Speaker Name</a:t>
            </a:r>
            <a:br>
              <a:rPr lang="en-US" smtClean="0"/>
            </a:br>
            <a:r>
              <a:rPr lang="en-US" smtClean="0"/>
              <a:t>Date</a:t>
            </a:r>
          </a:p>
        </p:txBody>
      </p:sp>
    </p:spTree>
    <p:extLst>
      <p:ext uri="{BB962C8B-B14F-4D97-AF65-F5344CB8AC3E}">
        <p14:creationId xmlns:p14="http://schemas.microsoft.com/office/powerpoint/2010/main" val="1696560257"/>
      </p:ext>
    </p:extLst>
  </p:cSld>
  <p:clrMapOvr>
    <a:masterClrMapping/>
  </p:clrMapOvr>
  <p:transition spd="slow">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8pt Title/24pt Text">
    <p:bg>
      <p:bgPr>
        <a:solidFill>
          <a:schemeClr val="accent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smtClean="0">
                <a:solidFill>
                  <a:srgbClr val="505050"/>
                </a:solidFill>
              </a:rPr>
              <a:t>Microsoft Confidential</a:t>
            </a:r>
            <a:endParaRPr dirty="0">
              <a:solidFill>
                <a:srgbClr val="505050"/>
              </a:solidFill>
            </a:endParaRPr>
          </a:p>
        </p:txBody>
      </p:sp>
      <p:sp>
        <p:nvSpPr>
          <p:cNvPr id="4" name="Slide Number Placeholder 3"/>
          <p:cNvSpPr>
            <a:spLocks noGrp="1"/>
          </p:cNvSpPr>
          <p:nvPr>
            <p:ph type="sldNum" sz="quarter" idx="11"/>
          </p:nvPr>
        </p:nvSpPr>
        <p:spPr/>
        <p:txBody>
          <a:bodyPr/>
          <a:lstStyle/>
          <a:p>
            <a:fld id="{27258FFF-F925-446B-8502-81C933981705}" type="slidenum">
              <a:rPr>
                <a:solidFill>
                  <a:srgbClr val="505050"/>
                </a:solidFill>
              </a:rPr>
              <a:pPr/>
              <a:t>‹#›</a:t>
            </a:fld>
            <a:endParaRPr dirty="0">
              <a:solidFill>
                <a:srgbClr val="505050"/>
              </a:solidFill>
            </a:endParaRPr>
          </a:p>
        </p:txBody>
      </p:sp>
      <p:sp>
        <p:nvSpPr>
          <p:cNvPr id="6" name="Title 1"/>
          <p:cNvSpPr>
            <a:spLocks noGrp="1"/>
          </p:cNvSpPr>
          <p:nvPr>
            <p:ph type="ctrTitle" hasCustomPrompt="1"/>
          </p:nvPr>
        </p:nvSpPr>
        <p:spPr>
          <a:xfrm>
            <a:off x="201934" y="2100819"/>
            <a:ext cx="8255745" cy="1686801"/>
          </a:xfrm>
        </p:spPr>
        <p:txBody>
          <a:bodyPr/>
          <a:lstStyle>
            <a:lvl1pPr>
              <a:defRPr sz="4411">
                <a:solidFill>
                  <a:schemeClr val="bg1"/>
                </a:solidFill>
              </a:defRPr>
            </a:lvl1pPr>
          </a:lstStyle>
          <a:p>
            <a:r>
              <a:rPr lang="en-US" dirty="0" smtClean="0"/>
              <a:t>Title</a:t>
            </a:r>
            <a:endParaRPr lang="en-US" dirty="0"/>
          </a:p>
        </p:txBody>
      </p:sp>
      <p:sp>
        <p:nvSpPr>
          <p:cNvPr id="8" name="Subtitle 2"/>
          <p:cNvSpPr>
            <a:spLocks noGrp="1"/>
          </p:cNvSpPr>
          <p:nvPr>
            <p:ph type="subTitle" idx="1" hasCustomPrompt="1"/>
          </p:nvPr>
        </p:nvSpPr>
        <p:spPr>
          <a:xfrm>
            <a:off x="201978" y="3877279"/>
            <a:ext cx="6401034" cy="1034782"/>
          </a:xfrm>
        </p:spPr>
        <p:txBody>
          <a:bodyPr/>
          <a:lstStyle>
            <a:lvl1pPr marL="0" indent="0" algn="l">
              <a:buNone/>
              <a:defRPr sz="1618">
                <a:solidFill>
                  <a:schemeClr val="bg1"/>
                </a:solidFill>
                <a:latin typeface="+mn-lt"/>
              </a:defRPr>
            </a:lvl1pPr>
            <a:lvl2pPr marL="336145" indent="0" algn="ctr">
              <a:buNone/>
              <a:defRPr>
                <a:solidFill>
                  <a:schemeClr val="tx1">
                    <a:tint val="75000"/>
                  </a:schemeClr>
                </a:solidFill>
              </a:defRPr>
            </a:lvl2pPr>
            <a:lvl3pPr marL="672290" indent="0" algn="ctr">
              <a:buNone/>
              <a:defRPr>
                <a:solidFill>
                  <a:schemeClr val="tx1">
                    <a:tint val="75000"/>
                  </a:schemeClr>
                </a:solidFill>
              </a:defRPr>
            </a:lvl3pPr>
            <a:lvl4pPr marL="1008435" indent="0" algn="ctr">
              <a:buNone/>
              <a:defRPr>
                <a:solidFill>
                  <a:schemeClr val="tx1">
                    <a:tint val="75000"/>
                  </a:schemeClr>
                </a:solidFill>
              </a:defRPr>
            </a:lvl4pPr>
            <a:lvl5pPr marL="1344580" indent="0" algn="ctr">
              <a:buNone/>
              <a:defRPr>
                <a:solidFill>
                  <a:schemeClr val="tx1">
                    <a:tint val="75000"/>
                  </a:schemeClr>
                </a:solidFill>
              </a:defRPr>
            </a:lvl5pPr>
            <a:lvl6pPr marL="1680725" indent="0" algn="ctr">
              <a:buNone/>
              <a:defRPr>
                <a:solidFill>
                  <a:schemeClr val="tx1">
                    <a:tint val="75000"/>
                  </a:schemeClr>
                </a:solidFill>
              </a:defRPr>
            </a:lvl6pPr>
            <a:lvl7pPr marL="2016870" indent="0" algn="ctr">
              <a:buNone/>
              <a:defRPr>
                <a:solidFill>
                  <a:schemeClr val="tx1">
                    <a:tint val="75000"/>
                  </a:schemeClr>
                </a:solidFill>
              </a:defRPr>
            </a:lvl7pPr>
            <a:lvl8pPr marL="2353015" indent="0" algn="ctr">
              <a:buNone/>
              <a:defRPr>
                <a:solidFill>
                  <a:schemeClr val="tx1">
                    <a:tint val="75000"/>
                  </a:schemeClr>
                </a:solidFill>
              </a:defRPr>
            </a:lvl8pPr>
            <a:lvl9pPr marL="2689160" indent="0" algn="ctr">
              <a:buNone/>
              <a:defRPr>
                <a:solidFill>
                  <a:schemeClr val="tx1">
                    <a:tint val="75000"/>
                  </a:schemeClr>
                </a:solidFill>
              </a:defRPr>
            </a:lvl9pPr>
          </a:lstStyle>
          <a:p>
            <a:r>
              <a:rPr lang="en-US" dirty="0" smtClean="0"/>
              <a:t>Subtitle</a:t>
            </a:r>
          </a:p>
        </p:txBody>
      </p:sp>
    </p:spTree>
    <p:extLst>
      <p:ext uri="{BB962C8B-B14F-4D97-AF65-F5344CB8AC3E}">
        <p14:creationId xmlns:p14="http://schemas.microsoft.com/office/powerpoint/2010/main" val="4265771485"/>
      </p:ext>
    </p:extLst>
  </p:cSld>
  <p:clrMapOvr>
    <a:masterClrMapping/>
  </p:clrMapOvr>
  <p:transition spd="slow">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8pt Title/16pt Text - Blue">
    <p:bg>
      <p:bgPr>
        <a:solidFill>
          <a:schemeClr val="accent2"/>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1"/>
                </a:solidFill>
              </a:defRPr>
            </a:lvl1pPr>
          </a:lstStyle>
          <a:p>
            <a:r>
              <a:rPr smtClean="0">
                <a:solidFill>
                  <a:srgbClr val="FFFFFF"/>
                </a:solidFill>
              </a:rPr>
              <a:t>Microsoft Confidential</a:t>
            </a:r>
            <a:endParaRPr dirty="0">
              <a:solidFill>
                <a:srgbClr val="FFFFFF"/>
              </a:solidFill>
            </a:endParaRP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7258FFF-F925-446B-8502-81C933981705}" type="slidenum">
              <a:rPr smtClean="0">
                <a:solidFill>
                  <a:srgbClr val="FFFFFF"/>
                </a:solidFill>
              </a:rPr>
              <a:pPr/>
              <a:t>‹#›</a:t>
            </a:fld>
            <a:endParaRPr dirty="0">
              <a:solidFill>
                <a:srgbClr val="FFFFFF"/>
              </a:solidFill>
            </a:endParaRPr>
          </a:p>
        </p:txBody>
      </p:sp>
      <p:sp>
        <p:nvSpPr>
          <p:cNvPr id="6" name="Title 1"/>
          <p:cNvSpPr>
            <a:spLocks noGrp="1"/>
          </p:cNvSpPr>
          <p:nvPr>
            <p:ph type="ctrTitle" hasCustomPrompt="1"/>
          </p:nvPr>
        </p:nvSpPr>
        <p:spPr>
          <a:xfrm>
            <a:off x="201934" y="2100819"/>
            <a:ext cx="8255745" cy="1686801"/>
          </a:xfrm>
        </p:spPr>
        <p:txBody>
          <a:bodyPr/>
          <a:lstStyle>
            <a:lvl1pPr>
              <a:defRPr sz="4411">
                <a:solidFill>
                  <a:schemeClr val="bg1"/>
                </a:solidFill>
              </a:defRPr>
            </a:lvl1pPr>
          </a:lstStyle>
          <a:p>
            <a:r>
              <a:rPr lang="en-US" dirty="0" smtClean="0"/>
              <a:t>Title</a:t>
            </a:r>
            <a:endParaRPr lang="en-US" dirty="0"/>
          </a:p>
        </p:txBody>
      </p:sp>
      <p:sp>
        <p:nvSpPr>
          <p:cNvPr id="8" name="Subtitle 2"/>
          <p:cNvSpPr>
            <a:spLocks noGrp="1"/>
          </p:cNvSpPr>
          <p:nvPr>
            <p:ph type="subTitle" idx="1" hasCustomPrompt="1"/>
          </p:nvPr>
        </p:nvSpPr>
        <p:spPr>
          <a:xfrm>
            <a:off x="201978" y="3877279"/>
            <a:ext cx="6401034" cy="1034782"/>
          </a:xfrm>
        </p:spPr>
        <p:txBody>
          <a:bodyPr/>
          <a:lstStyle>
            <a:lvl1pPr marL="0" indent="0" algn="l">
              <a:buNone/>
              <a:defRPr sz="1618">
                <a:solidFill>
                  <a:schemeClr val="bg1"/>
                </a:solidFill>
                <a:latin typeface="+mn-lt"/>
              </a:defRPr>
            </a:lvl1pPr>
            <a:lvl2pPr marL="336145" indent="0" algn="ctr">
              <a:buNone/>
              <a:defRPr>
                <a:solidFill>
                  <a:schemeClr val="tx1">
                    <a:tint val="75000"/>
                  </a:schemeClr>
                </a:solidFill>
              </a:defRPr>
            </a:lvl2pPr>
            <a:lvl3pPr marL="672290" indent="0" algn="ctr">
              <a:buNone/>
              <a:defRPr>
                <a:solidFill>
                  <a:schemeClr val="tx1">
                    <a:tint val="75000"/>
                  </a:schemeClr>
                </a:solidFill>
              </a:defRPr>
            </a:lvl3pPr>
            <a:lvl4pPr marL="1008435" indent="0" algn="ctr">
              <a:buNone/>
              <a:defRPr>
                <a:solidFill>
                  <a:schemeClr val="tx1">
                    <a:tint val="75000"/>
                  </a:schemeClr>
                </a:solidFill>
              </a:defRPr>
            </a:lvl4pPr>
            <a:lvl5pPr marL="1344580" indent="0" algn="ctr">
              <a:buNone/>
              <a:defRPr>
                <a:solidFill>
                  <a:schemeClr val="tx1">
                    <a:tint val="75000"/>
                  </a:schemeClr>
                </a:solidFill>
              </a:defRPr>
            </a:lvl5pPr>
            <a:lvl6pPr marL="1680725" indent="0" algn="ctr">
              <a:buNone/>
              <a:defRPr>
                <a:solidFill>
                  <a:schemeClr val="tx1">
                    <a:tint val="75000"/>
                  </a:schemeClr>
                </a:solidFill>
              </a:defRPr>
            </a:lvl6pPr>
            <a:lvl7pPr marL="2016870" indent="0" algn="ctr">
              <a:buNone/>
              <a:defRPr>
                <a:solidFill>
                  <a:schemeClr val="tx1">
                    <a:tint val="75000"/>
                  </a:schemeClr>
                </a:solidFill>
              </a:defRPr>
            </a:lvl7pPr>
            <a:lvl8pPr marL="2353015" indent="0" algn="ctr">
              <a:buNone/>
              <a:defRPr>
                <a:solidFill>
                  <a:schemeClr val="tx1">
                    <a:tint val="75000"/>
                  </a:schemeClr>
                </a:solidFill>
              </a:defRPr>
            </a:lvl8pPr>
            <a:lvl9pPr marL="2689160" indent="0" algn="ctr">
              <a:buNone/>
              <a:defRPr>
                <a:solidFill>
                  <a:schemeClr val="tx1">
                    <a:tint val="75000"/>
                  </a:schemeClr>
                </a:solidFill>
              </a:defRPr>
            </a:lvl9pPr>
          </a:lstStyle>
          <a:p>
            <a:r>
              <a:rPr lang="en-US" dirty="0" smtClean="0"/>
              <a:t>Subtitle</a:t>
            </a:r>
          </a:p>
        </p:txBody>
      </p:sp>
    </p:spTree>
    <p:extLst>
      <p:ext uri="{BB962C8B-B14F-4D97-AF65-F5344CB8AC3E}">
        <p14:creationId xmlns:p14="http://schemas.microsoft.com/office/powerpoint/2010/main" val="3749160256"/>
      </p:ext>
    </p:extLst>
  </p:cSld>
  <p:clrMapOvr>
    <a:masterClrMapping/>
  </p:clrMapOvr>
  <p:transition spd="slow">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8pt Title/16pt Text - Purple">
    <p:bg>
      <p:bgPr>
        <a:solidFill>
          <a:schemeClr val="accent3"/>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1"/>
                </a:solidFill>
              </a:defRPr>
            </a:lvl1pPr>
          </a:lstStyle>
          <a:p>
            <a:r>
              <a:rPr smtClean="0">
                <a:solidFill>
                  <a:srgbClr val="FFFFFF"/>
                </a:solidFill>
              </a:rPr>
              <a:t>Microsoft Confidential</a:t>
            </a:r>
            <a:endParaRPr dirty="0">
              <a:solidFill>
                <a:srgbClr val="FFFFFF"/>
              </a:solidFill>
            </a:endParaRP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7258FFF-F925-446B-8502-81C933981705}" type="slidenum">
              <a:rPr smtClean="0">
                <a:solidFill>
                  <a:srgbClr val="FFFFFF"/>
                </a:solidFill>
              </a:rPr>
              <a:pPr/>
              <a:t>‹#›</a:t>
            </a:fld>
            <a:endParaRPr dirty="0">
              <a:solidFill>
                <a:srgbClr val="FFFFFF"/>
              </a:solidFill>
            </a:endParaRPr>
          </a:p>
        </p:txBody>
      </p:sp>
      <p:sp>
        <p:nvSpPr>
          <p:cNvPr id="6" name="Title 1"/>
          <p:cNvSpPr>
            <a:spLocks noGrp="1"/>
          </p:cNvSpPr>
          <p:nvPr>
            <p:ph type="ctrTitle" hasCustomPrompt="1"/>
          </p:nvPr>
        </p:nvSpPr>
        <p:spPr>
          <a:xfrm>
            <a:off x="201934" y="2100819"/>
            <a:ext cx="8255745" cy="1686801"/>
          </a:xfrm>
        </p:spPr>
        <p:txBody>
          <a:bodyPr/>
          <a:lstStyle>
            <a:lvl1pPr>
              <a:defRPr sz="4411">
                <a:solidFill>
                  <a:schemeClr val="bg1"/>
                </a:solidFill>
              </a:defRPr>
            </a:lvl1pPr>
          </a:lstStyle>
          <a:p>
            <a:r>
              <a:rPr lang="en-US" dirty="0" smtClean="0"/>
              <a:t>Title</a:t>
            </a:r>
            <a:endParaRPr lang="en-US" dirty="0"/>
          </a:p>
        </p:txBody>
      </p:sp>
      <p:sp>
        <p:nvSpPr>
          <p:cNvPr id="8" name="Subtitle 2"/>
          <p:cNvSpPr>
            <a:spLocks noGrp="1"/>
          </p:cNvSpPr>
          <p:nvPr>
            <p:ph type="subTitle" idx="1" hasCustomPrompt="1"/>
          </p:nvPr>
        </p:nvSpPr>
        <p:spPr>
          <a:xfrm>
            <a:off x="201978" y="3877279"/>
            <a:ext cx="6401034" cy="1034782"/>
          </a:xfrm>
        </p:spPr>
        <p:txBody>
          <a:bodyPr/>
          <a:lstStyle>
            <a:lvl1pPr marL="0" indent="0" algn="l">
              <a:buNone/>
              <a:defRPr sz="1618">
                <a:solidFill>
                  <a:schemeClr val="bg1"/>
                </a:solidFill>
                <a:latin typeface="+mn-lt"/>
              </a:defRPr>
            </a:lvl1pPr>
            <a:lvl2pPr marL="336145" indent="0" algn="ctr">
              <a:buNone/>
              <a:defRPr>
                <a:solidFill>
                  <a:schemeClr val="tx1">
                    <a:tint val="75000"/>
                  </a:schemeClr>
                </a:solidFill>
              </a:defRPr>
            </a:lvl2pPr>
            <a:lvl3pPr marL="672290" indent="0" algn="ctr">
              <a:buNone/>
              <a:defRPr>
                <a:solidFill>
                  <a:schemeClr val="tx1">
                    <a:tint val="75000"/>
                  </a:schemeClr>
                </a:solidFill>
              </a:defRPr>
            </a:lvl3pPr>
            <a:lvl4pPr marL="1008435" indent="0" algn="ctr">
              <a:buNone/>
              <a:defRPr>
                <a:solidFill>
                  <a:schemeClr val="tx1">
                    <a:tint val="75000"/>
                  </a:schemeClr>
                </a:solidFill>
              </a:defRPr>
            </a:lvl4pPr>
            <a:lvl5pPr marL="1344580" indent="0" algn="ctr">
              <a:buNone/>
              <a:defRPr>
                <a:solidFill>
                  <a:schemeClr val="tx1">
                    <a:tint val="75000"/>
                  </a:schemeClr>
                </a:solidFill>
              </a:defRPr>
            </a:lvl5pPr>
            <a:lvl6pPr marL="1680725" indent="0" algn="ctr">
              <a:buNone/>
              <a:defRPr>
                <a:solidFill>
                  <a:schemeClr val="tx1">
                    <a:tint val="75000"/>
                  </a:schemeClr>
                </a:solidFill>
              </a:defRPr>
            </a:lvl6pPr>
            <a:lvl7pPr marL="2016870" indent="0" algn="ctr">
              <a:buNone/>
              <a:defRPr>
                <a:solidFill>
                  <a:schemeClr val="tx1">
                    <a:tint val="75000"/>
                  </a:schemeClr>
                </a:solidFill>
              </a:defRPr>
            </a:lvl7pPr>
            <a:lvl8pPr marL="2353015" indent="0" algn="ctr">
              <a:buNone/>
              <a:defRPr>
                <a:solidFill>
                  <a:schemeClr val="tx1">
                    <a:tint val="75000"/>
                  </a:schemeClr>
                </a:solidFill>
              </a:defRPr>
            </a:lvl8pPr>
            <a:lvl9pPr marL="2689160" indent="0" algn="ctr">
              <a:buNone/>
              <a:defRPr>
                <a:solidFill>
                  <a:schemeClr val="tx1">
                    <a:tint val="75000"/>
                  </a:schemeClr>
                </a:solidFill>
              </a:defRPr>
            </a:lvl9pPr>
          </a:lstStyle>
          <a:p>
            <a:r>
              <a:rPr lang="en-US" dirty="0" smtClean="0"/>
              <a:t>Subtitle</a:t>
            </a:r>
          </a:p>
        </p:txBody>
      </p:sp>
    </p:spTree>
    <p:extLst>
      <p:ext uri="{BB962C8B-B14F-4D97-AF65-F5344CB8AC3E}">
        <p14:creationId xmlns:p14="http://schemas.microsoft.com/office/powerpoint/2010/main" val="2863383737"/>
      </p:ext>
    </p:extLst>
  </p:cSld>
  <p:clrMapOvr>
    <a:masterClrMapping/>
  </p:clrMapOvr>
  <p:transition spd="slow">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8pt Title/24pt Text - Orange">
    <p:bg>
      <p:bgPr>
        <a:solidFill>
          <a:schemeClr val="accent4"/>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1"/>
                </a:solidFill>
              </a:defRPr>
            </a:lvl1pPr>
          </a:lstStyle>
          <a:p>
            <a:r>
              <a:rPr smtClean="0">
                <a:solidFill>
                  <a:srgbClr val="FFFFFF"/>
                </a:solidFill>
              </a:rPr>
              <a:t>Microsoft Confidential</a:t>
            </a:r>
            <a:endParaRPr dirty="0">
              <a:solidFill>
                <a:srgbClr val="FFFFFF"/>
              </a:solidFill>
            </a:endParaRP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7258FFF-F925-446B-8502-81C933981705}" type="slidenum">
              <a:rPr smtClean="0">
                <a:solidFill>
                  <a:srgbClr val="FFFFFF"/>
                </a:solidFill>
              </a:rPr>
              <a:pPr/>
              <a:t>‹#›</a:t>
            </a:fld>
            <a:endParaRPr dirty="0">
              <a:solidFill>
                <a:srgbClr val="FFFFFF"/>
              </a:solidFill>
            </a:endParaRPr>
          </a:p>
        </p:txBody>
      </p:sp>
      <p:sp>
        <p:nvSpPr>
          <p:cNvPr id="6" name="Title 1"/>
          <p:cNvSpPr>
            <a:spLocks noGrp="1"/>
          </p:cNvSpPr>
          <p:nvPr>
            <p:ph type="ctrTitle" hasCustomPrompt="1"/>
          </p:nvPr>
        </p:nvSpPr>
        <p:spPr>
          <a:xfrm>
            <a:off x="201934" y="2100819"/>
            <a:ext cx="8255745" cy="1686801"/>
          </a:xfrm>
        </p:spPr>
        <p:txBody>
          <a:bodyPr/>
          <a:lstStyle>
            <a:lvl1pPr>
              <a:defRPr sz="4411">
                <a:solidFill>
                  <a:schemeClr val="bg1"/>
                </a:solidFill>
              </a:defRPr>
            </a:lvl1pPr>
          </a:lstStyle>
          <a:p>
            <a:r>
              <a:rPr lang="en-US" dirty="0" smtClean="0"/>
              <a:t>Title</a:t>
            </a:r>
            <a:endParaRPr lang="en-US" dirty="0"/>
          </a:p>
        </p:txBody>
      </p:sp>
      <p:sp>
        <p:nvSpPr>
          <p:cNvPr id="8" name="Subtitle 2"/>
          <p:cNvSpPr>
            <a:spLocks noGrp="1"/>
          </p:cNvSpPr>
          <p:nvPr>
            <p:ph type="subTitle" idx="1" hasCustomPrompt="1"/>
          </p:nvPr>
        </p:nvSpPr>
        <p:spPr>
          <a:xfrm>
            <a:off x="201978" y="3877279"/>
            <a:ext cx="6401034" cy="1034782"/>
          </a:xfrm>
        </p:spPr>
        <p:txBody>
          <a:bodyPr/>
          <a:lstStyle>
            <a:lvl1pPr marL="0" indent="0" algn="l">
              <a:buNone/>
              <a:defRPr sz="1618">
                <a:solidFill>
                  <a:schemeClr val="bg1"/>
                </a:solidFill>
                <a:latin typeface="+mn-lt"/>
              </a:defRPr>
            </a:lvl1pPr>
            <a:lvl2pPr marL="336145" indent="0" algn="ctr">
              <a:buNone/>
              <a:defRPr>
                <a:solidFill>
                  <a:schemeClr val="tx1">
                    <a:tint val="75000"/>
                  </a:schemeClr>
                </a:solidFill>
              </a:defRPr>
            </a:lvl2pPr>
            <a:lvl3pPr marL="672290" indent="0" algn="ctr">
              <a:buNone/>
              <a:defRPr>
                <a:solidFill>
                  <a:schemeClr val="tx1">
                    <a:tint val="75000"/>
                  </a:schemeClr>
                </a:solidFill>
              </a:defRPr>
            </a:lvl3pPr>
            <a:lvl4pPr marL="1008435" indent="0" algn="ctr">
              <a:buNone/>
              <a:defRPr>
                <a:solidFill>
                  <a:schemeClr val="tx1">
                    <a:tint val="75000"/>
                  </a:schemeClr>
                </a:solidFill>
              </a:defRPr>
            </a:lvl4pPr>
            <a:lvl5pPr marL="1344580" indent="0" algn="ctr">
              <a:buNone/>
              <a:defRPr>
                <a:solidFill>
                  <a:schemeClr val="tx1">
                    <a:tint val="75000"/>
                  </a:schemeClr>
                </a:solidFill>
              </a:defRPr>
            </a:lvl5pPr>
            <a:lvl6pPr marL="1680725" indent="0" algn="ctr">
              <a:buNone/>
              <a:defRPr>
                <a:solidFill>
                  <a:schemeClr val="tx1">
                    <a:tint val="75000"/>
                  </a:schemeClr>
                </a:solidFill>
              </a:defRPr>
            </a:lvl6pPr>
            <a:lvl7pPr marL="2016870" indent="0" algn="ctr">
              <a:buNone/>
              <a:defRPr>
                <a:solidFill>
                  <a:schemeClr val="tx1">
                    <a:tint val="75000"/>
                  </a:schemeClr>
                </a:solidFill>
              </a:defRPr>
            </a:lvl7pPr>
            <a:lvl8pPr marL="2353015" indent="0" algn="ctr">
              <a:buNone/>
              <a:defRPr>
                <a:solidFill>
                  <a:schemeClr val="tx1">
                    <a:tint val="75000"/>
                  </a:schemeClr>
                </a:solidFill>
              </a:defRPr>
            </a:lvl8pPr>
            <a:lvl9pPr marL="2689160" indent="0" algn="ctr">
              <a:buNone/>
              <a:defRPr>
                <a:solidFill>
                  <a:schemeClr val="tx1">
                    <a:tint val="75000"/>
                  </a:schemeClr>
                </a:solidFill>
              </a:defRPr>
            </a:lvl9pPr>
          </a:lstStyle>
          <a:p>
            <a:r>
              <a:rPr lang="en-US" dirty="0" smtClean="0"/>
              <a:t>Subtitle</a:t>
            </a:r>
          </a:p>
        </p:txBody>
      </p:sp>
    </p:spTree>
    <p:extLst>
      <p:ext uri="{BB962C8B-B14F-4D97-AF65-F5344CB8AC3E}">
        <p14:creationId xmlns:p14="http://schemas.microsoft.com/office/powerpoint/2010/main" val="3093661766"/>
      </p:ext>
    </p:extLst>
  </p:cSld>
  <p:clrMapOvr>
    <a:masterClrMapping/>
  </p:clrMapOvr>
  <p:transition spd="slow">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58pt Title/24pt Text - Orange">
    <p:bg>
      <p:bgPr>
        <a:solidFill>
          <a:schemeClr val="accent5"/>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1"/>
                </a:solidFill>
              </a:defRPr>
            </a:lvl1pPr>
          </a:lstStyle>
          <a:p>
            <a:r>
              <a:rPr smtClean="0">
                <a:solidFill>
                  <a:srgbClr val="FFFFFF"/>
                </a:solidFill>
              </a:rPr>
              <a:t>Microsoft Confidential</a:t>
            </a:r>
            <a:endParaRPr dirty="0">
              <a:solidFill>
                <a:srgbClr val="FFFFFF"/>
              </a:solidFill>
            </a:endParaRP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7258FFF-F925-446B-8502-81C933981705}" type="slidenum">
              <a:rPr smtClean="0">
                <a:solidFill>
                  <a:srgbClr val="FFFFFF"/>
                </a:solidFill>
              </a:rPr>
              <a:pPr/>
              <a:t>‹#›</a:t>
            </a:fld>
            <a:endParaRPr dirty="0">
              <a:solidFill>
                <a:srgbClr val="FFFFFF"/>
              </a:solidFill>
            </a:endParaRPr>
          </a:p>
        </p:txBody>
      </p:sp>
      <p:sp>
        <p:nvSpPr>
          <p:cNvPr id="6" name="Title 1"/>
          <p:cNvSpPr>
            <a:spLocks noGrp="1"/>
          </p:cNvSpPr>
          <p:nvPr>
            <p:ph type="ctrTitle" hasCustomPrompt="1"/>
          </p:nvPr>
        </p:nvSpPr>
        <p:spPr>
          <a:xfrm>
            <a:off x="201934" y="2100819"/>
            <a:ext cx="8255745" cy="1686801"/>
          </a:xfrm>
        </p:spPr>
        <p:txBody>
          <a:bodyPr/>
          <a:lstStyle>
            <a:lvl1pPr>
              <a:defRPr sz="4411">
                <a:solidFill>
                  <a:schemeClr val="bg1"/>
                </a:solidFill>
              </a:defRPr>
            </a:lvl1pPr>
          </a:lstStyle>
          <a:p>
            <a:r>
              <a:rPr lang="en-US" dirty="0" smtClean="0"/>
              <a:t>Title</a:t>
            </a:r>
            <a:endParaRPr lang="en-US" dirty="0"/>
          </a:p>
        </p:txBody>
      </p:sp>
      <p:sp>
        <p:nvSpPr>
          <p:cNvPr id="8" name="Subtitle 2"/>
          <p:cNvSpPr>
            <a:spLocks noGrp="1"/>
          </p:cNvSpPr>
          <p:nvPr>
            <p:ph type="subTitle" idx="1" hasCustomPrompt="1"/>
          </p:nvPr>
        </p:nvSpPr>
        <p:spPr>
          <a:xfrm>
            <a:off x="201978" y="3877279"/>
            <a:ext cx="6401034" cy="1034782"/>
          </a:xfrm>
        </p:spPr>
        <p:txBody>
          <a:bodyPr/>
          <a:lstStyle>
            <a:lvl1pPr marL="0" indent="0" algn="l">
              <a:buNone/>
              <a:defRPr sz="1618">
                <a:solidFill>
                  <a:schemeClr val="bg1"/>
                </a:solidFill>
                <a:latin typeface="+mn-lt"/>
              </a:defRPr>
            </a:lvl1pPr>
            <a:lvl2pPr marL="336145" indent="0" algn="ctr">
              <a:buNone/>
              <a:defRPr>
                <a:solidFill>
                  <a:schemeClr val="tx1">
                    <a:tint val="75000"/>
                  </a:schemeClr>
                </a:solidFill>
              </a:defRPr>
            </a:lvl2pPr>
            <a:lvl3pPr marL="672290" indent="0" algn="ctr">
              <a:buNone/>
              <a:defRPr>
                <a:solidFill>
                  <a:schemeClr val="tx1">
                    <a:tint val="75000"/>
                  </a:schemeClr>
                </a:solidFill>
              </a:defRPr>
            </a:lvl3pPr>
            <a:lvl4pPr marL="1008435" indent="0" algn="ctr">
              <a:buNone/>
              <a:defRPr>
                <a:solidFill>
                  <a:schemeClr val="tx1">
                    <a:tint val="75000"/>
                  </a:schemeClr>
                </a:solidFill>
              </a:defRPr>
            </a:lvl4pPr>
            <a:lvl5pPr marL="1344580" indent="0" algn="ctr">
              <a:buNone/>
              <a:defRPr>
                <a:solidFill>
                  <a:schemeClr val="tx1">
                    <a:tint val="75000"/>
                  </a:schemeClr>
                </a:solidFill>
              </a:defRPr>
            </a:lvl5pPr>
            <a:lvl6pPr marL="1680725" indent="0" algn="ctr">
              <a:buNone/>
              <a:defRPr>
                <a:solidFill>
                  <a:schemeClr val="tx1">
                    <a:tint val="75000"/>
                  </a:schemeClr>
                </a:solidFill>
              </a:defRPr>
            </a:lvl6pPr>
            <a:lvl7pPr marL="2016870" indent="0" algn="ctr">
              <a:buNone/>
              <a:defRPr>
                <a:solidFill>
                  <a:schemeClr val="tx1">
                    <a:tint val="75000"/>
                  </a:schemeClr>
                </a:solidFill>
              </a:defRPr>
            </a:lvl7pPr>
            <a:lvl8pPr marL="2353015" indent="0" algn="ctr">
              <a:buNone/>
              <a:defRPr>
                <a:solidFill>
                  <a:schemeClr val="tx1">
                    <a:tint val="75000"/>
                  </a:schemeClr>
                </a:solidFill>
              </a:defRPr>
            </a:lvl8pPr>
            <a:lvl9pPr marL="2689160" indent="0" algn="ctr">
              <a:buNone/>
              <a:defRPr>
                <a:solidFill>
                  <a:schemeClr val="tx1">
                    <a:tint val="75000"/>
                  </a:schemeClr>
                </a:solidFill>
              </a:defRPr>
            </a:lvl9pPr>
          </a:lstStyle>
          <a:p>
            <a:r>
              <a:rPr lang="en-US" dirty="0" smtClean="0"/>
              <a:t>Subtitle</a:t>
            </a:r>
          </a:p>
        </p:txBody>
      </p:sp>
    </p:spTree>
    <p:extLst>
      <p:ext uri="{BB962C8B-B14F-4D97-AF65-F5344CB8AC3E}">
        <p14:creationId xmlns:p14="http://schemas.microsoft.com/office/powerpoint/2010/main" val="3934833227"/>
      </p:ext>
    </p:extLst>
  </p:cSld>
  <p:clrMapOvr>
    <a:masterClrMapping/>
  </p:clrMapOvr>
  <p:transition spd="slow">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8pt Title/24pt Text - Gray">
    <p:bg>
      <p:bgPr>
        <a:solidFill>
          <a:schemeClr val="accent6"/>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1"/>
                </a:solidFill>
              </a:defRPr>
            </a:lvl1pPr>
          </a:lstStyle>
          <a:p>
            <a:r>
              <a:rPr smtClean="0">
                <a:solidFill>
                  <a:srgbClr val="FFFFFF"/>
                </a:solidFill>
              </a:rPr>
              <a:t>Microsoft Confidential</a:t>
            </a:r>
            <a:endParaRPr dirty="0">
              <a:solidFill>
                <a:srgbClr val="FFFFFF"/>
              </a:solidFill>
            </a:endParaRP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7258FFF-F925-446B-8502-81C933981705}" type="slidenum">
              <a:rPr smtClean="0">
                <a:solidFill>
                  <a:srgbClr val="FFFFFF"/>
                </a:solidFill>
              </a:rPr>
              <a:pPr/>
              <a:t>‹#›</a:t>
            </a:fld>
            <a:endParaRPr dirty="0">
              <a:solidFill>
                <a:srgbClr val="FFFFFF"/>
              </a:solidFill>
            </a:endParaRPr>
          </a:p>
        </p:txBody>
      </p:sp>
      <p:sp>
        <p:nvSpPr>
          <p:cNvPr id="6" name="Title 1"/>
          <p:cNvSpPr>
            <a:spLocks noGrp="1"/>
          </p:cNvSpPr>
          <p:nvPr>
            <p:ph type="ctrTitle" hasCustomPrompt="1"/>
          </p:nvPr>
        </p:nvSpPr>
        <p:spPr>
          <a:xfrm>
            <a:off x="201934" y="2100819"/>
            <a:ext cx="8255745" cy="1686801"/>
          </a:xfrm>
        </p:spPr>
        <p:txBody>
          <a:bodyPr/>
          <a:lstStyle>
            <a:lvl1pPr>
              <a:defRPr sz="4411">
                <a:solidFill>
                  <a:schemeClr val="bg1"/>
                </a:solidFill>
              </a:defRPr>
            </a:lvl1pPr>
          </a:lstStyle>
          <a:p>
            <a:r>
              <a:rPr lang="en-US" dirty="0" smtClean="0"/>
              <a:t>Title</a:t>
            </a:r>
            <a:endParaRPr lang="en-US" dirty="0"/>
          </a:p>
        </p:txBody>
      </p:sp>
      <p:sp>
        <p:nvSpPr>
          <p:cNvPr id="8" name="Subtitle 2"/>
          <p:cNvSpPr>
            <a:spLocks noGrp="1"/>
          </p:cNvSpPr>
          <p:nvPr>
            <p:ph type="subTitle" idx="1" hasCustomPrompt="1"/>
          </p:nvPr>
        </p:nvSpPr>
        <p:spPr>
          <a:xfrm>
            <a:off x="201978" y="3877279"/>
            <a:ext cx="6401034" cy="1034782"/>
          </a:xfrm>
        </p:spPr>
        <p:txBody>
          <a:bodyPr/>
          <a:lstStyle>
            <a:lvl1pPr marL="0" indent="0" algn="l">
              <a:buNone/>
              <a:defRPr sz="1618">
                <a:solidFill>
                  <a:schemeClr val="bg1"/>
                </a:solidFill>
                <a:latin typeface="+mn-lt"/>
              </a:defRPr>
            </a:lvl1pPr>
            <a:lvl2pPr marL="336145" indent="0" algn="ctr">
              <a:buNone/>
              <a:defRPr>
                <a:solidFill>
                  <a:schemeClr val="tx1">
                    <a:tint val="75000"/>
                  </a:schemeClr>
                </a:solidFill>
              </a:defRPr>
            </a:lvl2pPr>
            <a:lvl3pPr marL="672290" indent="0" algn="ctr">
              <a:buNone/>
              <a:defRPr>
                <a:solidFill>
                  <a:schemeClr val="tx1">
                    <a:tint val="75000"/>
                  </a:schemeClr>
                </a:solidFill>
              </a:defRPr>
            </a:lvl3pPr>
            <a:lvl4pPr marL="1008435" indent="0" algn="ctr">
              <a:buNone/>
              <a:defRPr>
                <a:solidFill>
                  <a:schemeClr val="tx1">
                    <a:tint val="75000"/>
                  </a:schemeClr>
                </a:solidFill>
              </a:defRPr>
            </a:lvl4pPr>
            <a:lvl5pPr marL="1344580" indent="0" algn="ctr">
              <a:buNone/>
              <a:defRPr>
                <a:solidFill>
                  <a:schemeClr val="tx1">
                    <a:tint val="75000"/>
                  </a:schemeClr>
                </a:solidFill>
              </a:defRPr>
            </a:lvl5pPr>
            <a:lvl6pPr marL="1680725" indent="0" algn="ctr">
              <a:buNone/>
              <a:defRPr>
                <a:solidFill>
                  <a:schemeClr val="tx1">
                    <a:tint val="75000"/>
                  </a:schemeClr>
                </a:solidFill>
              </a:defRPr>
            </a:lvl6pPr>
            <a:lvl7pPr marL="2016870" indent="0" algn="ctr">
              <a:buNone/>
              <a:defRPr>
                <a:solidFill>
                  <a:schemeClr val="tx1">
                    <a:tint val="75000"/>
                  </a:schemeClr>
                </a:solidFill>
              </a:defRPr>
            </a:lvl7pPr>
            <a:lvl8pPr marL="2353015" indent="0" algn="ctr">
              <a:buNone/>
              <a:defRPr>
                <a:solidFill>
                  <a:schemeClr val="tx1">
                    <a:tint val="75000"/>
                  </a:schemeClr>
                </a:solidFill>
              </a:defRPr>
            </a:lvl8pPr>
            <a:lvl9pPr marL="2689160" indent="0" algn="ctr">
              <a:buNone/>
              <a:defRPr>
                <a:solidFill>
                  <a:schemeClr val="tx1">
                    <a:tint val="75000"/>
                  </a:schemeClr>
                </a:solidFill>
              </a:defRPr>
            </a:lvl9pPr>
          </a:lstStyle>
          <a:p>
            <a:r>
              <a:rPr lang="en-US" dirty="0" smtClean="0"/>
              <a:t>Subtitle</a:t>
            </a:r>
          </a:p>
        </p:txBody>
      </p:sp>
    </p:spTree>
    <p:extLst>
      <p:ext uri="{BB962C8B-B14F-4D97-AF65-F5344CB8AC3E}">
        <p14:creationId xmlns:p14="http://schemas.microsoft.com/office/powerpoint/2010/main" val="959228649"/>
      </p:ext>
    </p:extLst>
  </p:cSld>
  <p:clrMapOvr>
    <a:masterClrMapping/>
  </p:clrMapOvr>
  <p:transition spd="slow">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6778"/>
            <a:ext cx="9144000" cy="1052736"/>
          </a:xfrm>
        </p:spPr>
        <p:txBody>
          <a:bodyPr/>
          <a:lstStyle>
            <a:lvl1pPr>
              <a:defRPr b="1">
                <a:latin typeface="Arial" pitchFamily="34" charset="0"/>
                <a:cs typeface="Arial" pitchFamily="34" charset="0"/>
              </a:defRPr>
            </a:lvl1pPr>
          </a:lstStyle>
          <a:p>
            <a:r>
              <a:rPr lang="en-US" altLang="ko-KR" dirty="0" smtClean="0"/>
              <a:t> Click to edit Master title style</a:t>
            </a:r>
            <a:endParaRPr lang="ko-KR" altLang="en-US" dirty="0"/>
          </a:p>
        </p:txBody>
      </p:sp>
      <p:sp>
        <p:nvSpPr>
          <p:cNvPr id="3" name="Content Placeholder 2"/>
          <p:cNvSpPr>
            <a:spLocks noGrp="1"/>
          </p:cNvSpPr>
          <p:nvPr>
            <p:ph idx="1"/>
          </p:nvPr>
        </p:nvSpPr>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Date Placeholder 3"/>
          <p:cNvSpPr>
            <a:spLocks noGrp="1"/>
          </p:cNvSpPr>
          <p:nvPr>
            <p:ph type="dt" sz="half" idx="10"/>
          </p:nvPr>
        </p:nvSpPr>
        <p:spPr/>
        <p:txBody>
          <a:bodyPr/>
          <a:lstStyle/>
          <a:p>
            <a:fld id="{D2E587EC-4A3E-4030-BABC-5E0C0236501C}" type="datetimeFigureOut">
              <a:rPr lang="ko-KR" altLang="en-US" smtClean="0"/>
              <a:t>2015-11-19</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6F4B9519-C8B1-4E82-966F-744A36AA8BB2}" type="slidenum">
              <a:rPr lang="ko-KR" altLang="en-US" smtClean="0"/>
              <a:t>‹#›</a:t>
            </a:fld>
            <a:endParaRPr lang="ko-KR" altLang="en-US"/>
          </a:p>
        </p:txBody>
      </p:sp>
    </p:spTree>
    <p:extLst>
      <p:ext uri="{BB962C8B-B14F-4D97-AF65-F5344CB8AC3E}">
        <p14:creationId xmlns:p14="http://schemas.microsoft.com/office/powerpoint/2010/main" val="3694015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8pt Title/16pt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3" y="259794"/>
            <a:ext cx="6723185" cy="3318797"/>
          </a:xfrm>
        </p:spPr>
        <p:txBody>
          <a:bodyPr lIns="146304" tIns="91440" rIns="146304" bIns="91440"/>
          <a:lstStyle>
            <a:lvl1pPr>
              <a:lnSpc>
                <a:spcPts val="4632"/>
              </a:lnSpc>
              <a:defRPr sz="4264" baseline="0">
                <a:solidFill>
                  <a:schemeClr val="accent1"/>
                </a:solidFill>
              </a:defRPr>
            </a:lvl1pPr>
          </a:lstStyle>
          <a:p>
            <a:r>
              <a:rPr lang="en-US" smtClean="0"/>
              <a:t>Lorem ipsum dolor sit</a:t>
            </a:r>
            <a:br>
              <a:rPr lang="en-US" smtClean="0"/>
            </a:br>
            <a:r>
              <a:rPr lang="en-US" smtClean="0"/>
              <a:t>amet, consectetuer adipi</a:t>
            </a:r>
            <a:br>
              <a:rPr lang="en-US" smtClean="0"/>
            </a:br>
            <a:r>
              <a:rPr lang="en-US" smtClean="0"/>
              <a:t>scing elit aenean massa.</a:t>
            </a:r>
            <a:br>
              <a:rPr lang="en-US" smtClean="0"/>
            </a:br>
            <a:r>
              <a:rPr lang="en-US" smtClean="0"/>
              <a:t>Cum sociis natoque.</a:t>
            </a:r>
            <a:endParaRPr lang="en-US"/>
          </a:p>
        </p:txBody>
      </p:sp>
      <p:sp>
        <p:nvSpPr>
          <p:cNvPr id="3" name="Footer Placeholder 2"/>
          <p:cNvSpPr>
            <a:spLocks noGrp="1"/>
          </p:cNvSpPr>
          <p:nvPr>
            <p:ph type="ftr" sz="quarter" idx="10"/>
          </p:nvPr>
        </p:nvSpPr>
        <p:spPr/>
        <p:txBody>
          <a:bodyPr/>
          <a:lstStyle/>
          <a:p>
            <a:r>
              <a:rPr smtClean="0">
                <a:solidFill>
                  <a:srgbClr val="505050"/>
                </a:solidFill>
              </a:rPr>
              <a:t>Microsoft Confidential</a:t>
            </a:r>
            <a:endParaRPr dirty="0">
              <a:solidFill>
                <a:srgbClr val="505050"/>
              </a:solidFill>
            </a:endParaRPr>
          </a:p>
        </p:txBody>
      </p:sp>
      <p:sp>
        <p:nvSpPr>
          <p:cNvPr id="4" name="Slide Number Placeholder 3"/>
          <p:cNvSpPr>
            <a:spLocks noGrp="1"/>
          </p:cNvSpPr>
          <p:nvPr>
            <p:ph type="sldNum" sz="quarter" idx="11"/>
          </p:nvPr>
        </p:nvSpPr>
        <p:spPr/>
        <p:txBody>
          <a:bodyPr/>
          <a:lstStyle/>
          <a:p>
            <a:fld id="{27258FFF-F925-446B-8502-81C933981705}" type="slidenum">
              <a:rPr>
                <a:solidFill>
                  <a:srgbClr val="505050"/>
                </a:solidFill>
              </a:rPr>
              <a:pPr/>
              <a:t>‹#›</a:t>
            </a:fld>
            <a:endParaRPr dirty="0">
              <a:solidFill>
                <a:srgbClr val="505050"/>
              </a:solidFill>
            </a:endParaRPr>
          </a:p>
        </p:txBody>
      </p:sp>
      <p:sp>
        <p:nvSpPr>
          <p:cNvPr id="7" name="Text Placeholder 6"/>
          <p:cNvSpPr>
            <a:spLocks noGrp="1"/>
          </p:cNvSpPr>
          <p:nvPr>
            <p:ph type="body" sz="quarter" idx="12" hasCustomPrompt="1"/>
          </p:nvPr>
        </p:nvSpPr>
        <p:spPr>
          <a:xfrm>
            <a:off x="201931" y="3877280"/>
            <a:ext cx="4033911" cy="2420379"/>
          </a:xfrm>
        </p:spPr>
        <p:txBody>
          <a:bodyPr/>
          <a:lstStyle>
            <a:lvl1pPr marL="0" indent="0">
              <a:lnSpc>
                <a:spcPts val="1323"/>
              </a:lnSpc>
              <a:spcBef>
                <a:spcPts val="882"/>
              </a:spcBef>
              <a:buNone/>
              <a:defRPr sz="1176" baseline="0"/>
            </a:lvl1pPr>
            <a:lvl2pPr marL="0" indent="0">
              <a:lnSpc>
                <a:spcPts val="1323"/>
              </a:lnSpc>
              <a:spcBef>
                <a:spcPts val="882"/>
              </a:spcBef>
              <a:buNone/>
              <a:defRPr sz="1176"/>
            </a:lvl2pPr>
            <a:lvl3pPr marL="0" indent="0">
              <a:lnSpc>
                <a:spcPts val="1323"/>
              </a:lnSpc>
              <a:spcBef>
                <a:spcPts val="882"/>
              </a:spcBef>
              <a:buNone/>
              <a:defRPr sz="1176"/>
            </a:lvl3pPr>
            <a:lvl4pPr marL="0" indent="0">
              <a:lnSpc>
                <a:spcPts val="1323"/>
              </a:lnSpc>
              <a:spcBef>
                <a:spcPts val="882"/>
              </a:spcBef>
              <a:buNone/>
              <a:defRPr sz="1176"/>
            </a:lvl4pPr>
            <a:lvl5pPr marL="0" indent="0">
              <a:lnSpc>
                <a:spcPts val="1323"/>
              </a:lnSpc>
              <a:spcBef>
                <a:spcPts val="882"/>
              </a:spcBef>
              <a:buNone/>
              <a:defRPr sz="1176"/>
            </a:lvl5pPr>
          </a:lstStyle>
          <a:p>
            <a:pPr lvl="0"/>
            <a:r>
              <a:rPr lang="en-US" smtClean="0"/>
              <a:t>Lorem ipsum dolor sit amet, consectetur adipiscing elit. Nunc et sagittis ligula, non laoreet urna. Aenean porttitor pulvinar lorem, eu accumsan purus mattis nec. Suspendisse eu justo tempus, volutpat velit ut, eleifend velit. </a:t>
            </a:r>
          </a:p>
          <a:p>
            <a:pPr lvl="0"/>
            <a:r>
              <a:rPr lang="en-US" smtClean="0"/>
              <a:t>Cum sociis natoque penatibus et magnis dis parturient montes, nascetur ridiculus mus. Nullam tempus lorem justo, ac placerat neque molestie ut. </a:t>
            </a:r>
            <a:endParaRPr lang="en-US"/>
          </a:p>
        </p:txBody>
      </p:sp>
    </p:spTree>
    <p:extLst>
      <p:ext uri="{BB962C8B-B14F-4D97-AF65-F5344CB8AC3E}">
        <p14:creationId xmlns:p14="http://schemas.microsoft.com/office/powerpoint/2010/main" val="1289449131"/>
      </p:ext>
    </p:extLst>
  </p:cSld>
  <p:clrMapOvr>
    <a:masterClrMapping/>
  </p:clrMapOvr>
  <p:transition spd="slow">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8pt Title/26pt Bullet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3" y="-2355"/>
            <a:ext cx="6723185" cy="1075884"/>
          </a:xfrm>
        </p:spPr>
        <p:txBody>
          <a:bodyPr lIns="146304" tIns="91440" rIns="146304" bIns="91440"/>
          <a:lstStyle>
            <a:lvl1pPr>
              <a:lnSpc>
                <a:spcPts val="4632"/>
              </a:lnSpc>
              <a:defRPr sz="4264" baseline="0">
                <a:solidFill>
                  <a:schemeClr val="accent1"/>
                </a:solidFill>
              </a:defRPr>
            </a:lvl1pPr>
          </a:lstStyle>
          <a:p>
            <a:r>
              <a:rPr lang="en-US" dirty="0" err="1" smtClean="0"/>
              <a:t>Lorem</a:t>
            </a:r>
            <a:r>
              <a:rPr lang="en-US" dirty="0" smtClean="0"/>
              <a:t> </a:t>
            </a:r>
            <a:r>
              <a:rPr lang="en-US" dirty="0" err="1" smtClean="0"/>
              <a:t>ipsum</a:t>
            </a:r>
            <a:r>
              <a:rPr lang="en-US" dirty="0" smtClean="0"/>
              <a:t> dolor sit.</a:t>
            </a:r>
            <a:endParaRPr lang="en-US" dirty="0"/>
          </a:p>
        </p:txBody>
      </p:sp>
      <p:sp>
        <p:nvSpPr>
          <p:cNvPr id="3" name="Footer Placeholder 2"/>
          <p:cNvSpPr>
            <a:spLocks noGrp="1"/>
          </p:cNvSpPr>
          <p:nvPr>
            <p:ph type="ftr" sz="quarter" idx="10"/>
          </p:nvPr>
        </p:nvSpPr>
        <p:spPr>
          <a:xfrm>
            <a:off x="5463713" y="6717485"/>
            <a:ext cx="2894705" cy="134483"/>
          </a:xfrm>
        </p:spPr>
        <p:txBody>
          <a:bodyPr/>
          <a:lstStyle/>
          <a:p>
            <a:r>
              <a:rPr dirty="0" smtClean="0">
                <a:solidFill>
                  <a:srgbClr val="505050"/>
                </a:solidFill>
              </a:rPr>
              <a:t>Microsoft Confidential</a:t>
            </a:r>
            <a:endParaRPr dirty="0">
              <a:solidFill>
                <a:srgbClr val="505050"/>
              </a:solidFill>
            </a:endParaRPr>
          </a:p>
        </p:txBody>
      </p:sp>
      <p:sp>
        <p:nvSpPr>
          <p:cNvPr id="4" name="Slide Number Placeholder 3"/>
          <p:cNvSpPr>
            <a:spLocks noGrp="1"/>
          </p:cNvSpPr>
          <p:nvPr>
            <p:ph type="sldNum" sz="quarter" idx="11"/>
          </p:nvPr>
        </p:nvSpPr>
        <p:spPr>
          <a:xfrm>
            <a:off x="8615018" y="6717485"/>
            <a:ext cx="416698" cy="134483"/>
          </a:xfrm>
        </p:spPr>
        <p:txBody>
          <a:bodyPr/>
          <a:lstStyle/>
          <a:p>
            <a:fld id="{27258FFF-F925-446B-8502-81C933981705}" type="slidenum">
              <a:rPr>
                <a:solidFill>
                  <a:srgbClr val="505050"/>
                </a:solidFill>
              </a:rPr>
              <a:pPr/>
              <a:t>‹#›</a:t>
            </a:fld>
            <a:endParaRPr dirty="0">
              <a:solidFill>
                <a:srgbClr val="505050"/>
              </a:solidFill>
            </a:endParaRPr>
          </a:p>
        </p:txBody>
      </p:sp>
      <p:sp>
        <p:nvSpPr>
          <p:cNvPr id="8" name="Text Placeholder 7"/>
          <p:cNvSpPr>
            <a:spLocks noGrp="1"/>
          </p:cNvSpPr>
          <p:nvPr>
            <p:ph type="body" sz="quarter" idx="13" hasCustomPrompt="1"/>
          </p:nvPr>
        </p:nvSpPr>
        <p:spPr>
          <a:xfrm>
            <a:off x="201932" y="2084175"/>
            <a:ext cx="6723188" cy="4003178"/>
          </a:xfrm>
        </p:spPr>
        <p:txBody>
          <a:bodyPr/>
          <a:lstStyle>
            <a:lvl1pPr marL="171575" indent="-171575">
              <a:spcBef>
                <a:spcPts val="882"/>
              </a:spcBef>
              <a:defRPr sz="1911">
                <a:latin typeface="+mn-lt"/>
              </a:defRPr>
            </a:lvl1pPr>
            <a:lvl2pPr marL="507719" indent="-171575">
              <a:spcBef>
                <a:spcPts val="882"/>
              </a:spcBef>
              <a:buSzPct val="100000"/>
              <a:buFont typeface="Segoe UI" pitchFamily="34" charset="0"/>
              <a:buChar char="‐"/>
              <a:defRPr/>
            </a:lvl2pPr>
            <a:lvl3pPr marL="843864" indent="-171575">
              <a:spcBef>
                <a:spcPts val="882"/>
              </a:spcBef>
              <a:buFont typeface="Wingdings" pitchFamily="2" charset="2"/>
              <a:buChar char="§"/>
              <a:defRPr/>
            </a:lvl3pPr>
            <a:lvl4pPr marL="1176507" indent="-252109">
              <a:spcBef>
                <a:spcPts val="882"/>
              </a:spcBef>
              <a:buFont typeface="+mj-lt"/>
              <a:buAutoNum type="arabicPeriod"/>
              <a:defRPr/>
            </a:lvl4pPr>
            <a:lvl5pPr marL="1430951" indent="-252109">
              <a:spcBef>
                <a:spcPts val="882"/>
              </a:spcBef>
              <a:buFont typeface="+mj-lt"/>
              <a:buAutoNum type="alphaLcParenR"/>
              <a:defRPr/>
            </a:lvl5pPr>
          </a:lstStyle>
          <a:p>
            <a:pPr lvl="0"/>
            <a:r>
              <a:rPr lang="en-US" smtClean="0"/>
              <a:t>Lorem ipsum dolor sit amet, consectetur adipiscing </a:t>
            </a:r>
            <a:br>
              <a:rPr lang="en-US" smtClean="0"/>
            </a:br>
            <a:r>
              <a:rPr lang="en-US" smtClean="0"/>
              <a:t>elit. Nunc et sagittis ligula</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91149498"/>
      </p:ext>
    </p:extLst>
  </p:cSld>
  <p:clrMapOvr>
    <a:masterClrMapping/>
  </p:clrMapOvr>
  <p:transition spd="slow">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3pt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3" y="-2358"/>
            <a:ext cx="6723185" cy="1075884"/>
          </a:xfrm>
        </p:spPr>
        <p:txBody>
          <a:bodyPr lIns="146304" tIns="91440" rIns="146304" bIns="91440"/>
          <a:lstStyle>
            <a:lvl1pPr>
              <a:lnSpc>
                <a:spcPts val="4632"/>
              </a:lnSpc>
              <a:defRPr sz="4264" baseline="0">
                <a:solidFill>
                  <a:schemeClr val="accent1"/>
                </a:solidFill>
              </a:defRPr>
            </a:lvl1pPr>
          </a:lstStyle>
          <a:p>
            <a:r>
              <a:rPr lang="en-US" dirty="0" err="1" smtClean="0"/>
              <a:t>Lorem</a:t>
            </a:r>
            <a:r>
              <a:rPr lang="en-US" dirty="0" smtClean="0"/>
              <a:t> </a:t>
            </a:r>
            <a:r>
              <a:rPr lang="en-US" dirty="0" err="1" smtClean="0"/>
              <a:t>ipsum</a:t>
            </a:r>
            <a:r>
              <a:rPr lang="en-US" dirty="0" smtClean="0"/>
              <a:t> dolor sit.</a:t>
            </a:r>
            <a:endParaRPr lang="en-US" dirty="0"/>
          </a:p>
        </p:txBody>
      </p:sp>
      <p:sp>
        <p:nvSpPr>
          <p:cNvPr id="3" name="Footer Placeholder 2"/>
          <p:cNvSpPr>
            <a:spLocks noGrp="1"/>
          </p:cNvSpPr>
          <p:nvPr>
            <p:ph type="ftr" sz="quarter" idx="10"/>
          </p:nvPr>
        </p:nvSpPr>
        <p:spPr/>
        <p:txBody>
          <a:bodyPr/>
          <a:lstStyle/>
          <a:p>
            <a:r>
              <a:rPr smtClean="0">
                <a:solidFill>
                  <a:srgbClr val="505050"/>
                </a:solidFill>
              </a:rPr>
              <a:t>Microsoft Confidential</a:t>
            </a:r>
            <a:endParaRPr dirty="0">
              <a:solidFill>
                <a:srgbClr val="505050"/>
              </a:solidFill>
            </a:endParaRPr>
          </a:p>
        </p:txBody>
      </p:sp>
      <p:sp>
        <p:nvSpPr>
          <p:cNvPr id="4" name="Slide Number Placeholder 3"/>
          <p:cNvSpPr>
            <a:spLocks noGrp="1"/>
          </p:cNvSpPr>
          <p:nvPr>
            <p:ph type="sldNum" sz="quarter" idx="11"/>
          </p:nvPr>
        </p:nvSpPr>
        <p:spPr/>
        <p:txBody>
          <a:bodyPr/>
          <a:lstStyle/>
          <a:p>
            <a:fld id="{27258FFF-F925-446B-8502-81C933981705}" type="slidenum">
              <a:rPr>
                <a:solidFill>
                  <a:srgbClr val="505050"/>
                </a:solidFill>
              </a:rPr>
              <a:pPr/>
              <a:t>‹#›</a:t>
            </a:fld>
            <a:endParaRPr dirty="0">
              <a:solidFill>
                <a:srgbClr val="505050"/>
              </a:solidFill>
            </a:endParaRPr>
          </a:p>
        </p:txBody>
      </p:sp>
    </p:spTree>
    <p:extLst>
      <p:ext uri="{BB962C8B-B14F-4D97-AF65-F5344CB8AC3E}">
        <p14:creationId xmlns:p14="http://schemas.microsoft.com/office/powerpoint/2010/main" val="122731030"/>
      </p:ext>
    </p:extLst>
  </p:cSld>
  <p:clrMapOvr>
    <a:masterClrMapping/>
  </p:clrMapOvr>
  <p:transition spd="slow">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6pt Header w/Subtext">
    <p:spTree>
      <p:nvGrpSpPr>
        <p:cNvPr id="1" name=""/>
        <p:cNvGrpSpPr/>
        <p:nvPr/>
      </p:nvGrpSpPr>
      <p:grpSpPr>
        <a:xfrm>
          <a:off x="0" y="0"/>
          <a:ext cx="0" cy="0"/>
          <a:chOff x="0" y="0"/>
          <a:chExt cx="0" cy="0"/>
        </a:xfrm>
      </p:grpSpPr>
      <p:sp>
        <p:nvSpPr>
          <p:cNvPr id="2" name="Footer Placeholder 1"/>
          <p:cNvSpPr>
            <a:spLocks noGrp="1"/>
          </p:cNvSpPr>
          <p:nvPr>
            <p:ph type="ftr" sz="quarter" idx="12"/>
          </p:nvPr>
        </p:nvSpPr>
        <p:spPr/>
        <p:txBody>
          <a:bodyPr/>
          <a:lstStyle/>
          <a:p>
            <a:r>
              <a:rPr smtClean="0">
                <a:solidFill>
                  <a:srgbClr val="505050"/>
                </a:solidFill>
              </a:rPr>
              <a:t>Microsoft Confidential</a:t>
            </a:r>
            <a:endParaRPr dirty="0">
              <a:solidFill>
                <a:srgbClr val="505050"/>
              </a:solidFill>
            </a:endParaRPr>
          </a:p>
        </p:txBody>
      </p:sp>
      <p:sp>
        <p:nvSpPr>
          <p:cNvPr id="3" name="Slide Number Placeholder 2"/>
          <p:cNvSpPr>
            <a:spLocks noGrp="1"/>
          </p:cNvSpPr>
          <p:nvPr>
            <p:ph type="sldNum" sz="quarter" idx="13"/>
          </p:nvPr>
        </p:nvSpPr>
        <p:spPr/>
        <p:txBody>
          <a:bodyPr/>
          <a:lstStyle/>
          <a:p>
            <a:fld id="{27258FFF-F925-446B-8502-81C933981705}" type="slidenum">
              <a:rPr>
                <a:solidFill>
                  <a:srgbClr val="505050"/>
                </a:solidFill>
              </a:rPr>
              <a:pPr/>
              <a:t>‹#›</a:t>
            </a:fld>
            <a:endParaRPr dirty="0">
              <a:solidFill>
                <a:srgbClr val="505050"/>
              </a:solidFill>
            </a:endParaRPr>
          </a:p>
        </p:txBody>
      </p:sp>
      <p:sp>
        <p:nvSpPr>
          <p:cNvPr id="8" name="Text Placeholder 4"/>
          <p:cNvSpPr>
            <a:spLocks noGrp="1"/>
          </p:cNvSpPr>
          <p:nvPr>
            <p:ph type="body" sz="quarter" idx="11"/>
          </p:nvPr>
        </p:nvSpPr>
        <p:spPr>
          <a:xfrm>
            <a:off x="201933" y="348577"/>
            <a:ext cx="4706230" cy="617619"/>
          </a:xfrm>
        </p:spPr>
        <p:txBody>
          <a:bodyPr lIns="146304" tIns="109728" rIns="146304" bIns="109728" anchor="t" anchorCtr="0"/>
          <a:lstStyle>
            <a:lvl1pPr marL="0" indent="0">
              <a:lnSpc>
                <a:spcPts val="2647"/>
              </a:lnSpc>
              <a:buFontTx/>
              <a:buNone/>
              <a:defRPr sz="2647">
                <a:solidFill>
                  <a:schemeClr val="tx2"/>
                </a:solidFill>
                <a:latin typeface="+mj-lt"/>
              </a:defRPr>
            </a:lvl1pPr>
            <a:lvl2pPr marL="252084" indent="0">
              <a:buFontTx/>
              <a:buNone/>
              <a:defRPr sz="2647">
                <a:latin typeface="Segoe Pro Light"/>
              </a:defRPr>
            </a:lvl2pPr>
            <a:lvl3pPr marL="420140" indent="0">
              <a:buFontTx/>
              <a:buNone/>
              <a:defRPr sz="2647">
                <a:latin typeface="Segoe Pro Light"/>
              </a:defRPr>
            </a:lvl3pPr>
            <a:lvl4pPr marL="588196" indent="0">
              <a:buFontTx/>
              <a:buNone/>
              <a:defRPr sz="2647">
                <a:latin typeface="Segoe Pro Light"/>
              </a:defRPr>
            </a:lvl4pPr>
            <a:lvl5pPr marL="756251" indent="0">
              <a:buFontTx/>
              <a:buNone/>
              <a:defRPr sz="2647">
                <a:latin typeface="Segoe Pro Light"/>
              </a:defRPr>
            </a:lvl5pPr>
          </a:lstStyle>
          <a:p>
            <a:pPr lvl="0"/>
            <a:r>
              <a:rPr lang="en-US" smtClean="0"/>
              <a:t>Click to edit Master text styles</a:t>
            </a:r>
          </a:p>
        </p:txBody>
      </p:sp>
      <p:sp>
        <p:nvSpPr>
          <p:cNvPr id="11" name="Text Placeholder 10"/>
          <p:cNvSpPr>
            <a:spLocks noGrp="1"/>
          </p:cNvSpPr>
          <p:nvPr>
            <p:ph type="body" sz="quarter" idx="14"/>
          </p:nvPr>
        </p:nvSpPr>
        <p:spPr>
          <a:xfrm>
            <a:off x="201929" y="2084173"/>
            <a:ext cx="2353137" cy="2689656"/>
          </a:xfrm>
        </p:spPr>
        <p:txBody>
          <a:bodyPr/>
          <a:lstStyle>
            <a:lvl1pPr marL="0" indent="0">
              <a:lnSpc>
                <a:spcPct val="100000"/>
              </a:lnSpc>
              <a:spcBef>
                <a:spcPts val="0"/>
              </a:spcBef>
              <a:spcAft>
                <a:spcPts val="2206"/>
              </a:spcAft>
              <a:buNone/>
              <a:defRPr sz="1323">
                <a:latin typeface="+mn-lt"/>
              </a:defRPr>
            </a:lvl1pPr>
            <a:lvl2pPr marL="2334" indent="0">
              <a:lnSpc>
                <a:spcPts val="1066"/>
              </a:lnSpc>
              <a:spcBef>
                <a:spcPts val="0"/>
              </a:spcBef>
              <a:spcAft>
                <a:spcPts val="882"/>
              </a:spcAft>
              <a:buNone/>
              <a:defRPr sz="956" b="1"/>
            </a:lvl2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4272465645"/>
      </p:ext>
    </p:extLst>
  </p:cSld>
  <p:clrMapOvr>
    <a:masterClrMapping/>
  </p:clrMapOvr>
  <p:transition spd="slow">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0pt Header &amp; 24pt Title Box">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5" y="7"/>
            <a:ext cx="9144000" cy="6858000"/>
          </a:xfrm>
        </p:spPr>
        <p:txBody>
          <a:bodyPr/>
          <a:lstStyle>
            <a:lvl1pPr marL="0" indent="0">
              <a:buNone/>
              <a:defRPr>
                <a:solidFill>
                  <a:srgbClr val="505050"/>
                </a:solidFill>
              </a:defRPr>
            </a:lvl1pPr>
          </a:lstStyle>
          <a:p>
            <a:r>
              <a:rPr lang="en-US" dirty="0" smtClean="0"/>
              <a:t>Click icon to add picture</a:t>
            </a:r>
            <a:endParaRPr lang="en-US" dirty="0"/>
          </a:p>
        </p:txBody>
      </p:sp>
      <p:sp>
        <p:nvSpPr>
          <p:cNvPr id="2" name="Footer Placeholder 1"/>
          <p:cNvSpPr>
            <a:spLocks noGrp="1"/>
          </p:cNvSpPr>
          <p:nvPr>
            <p:ph type="ftr" sz="quarter" idx="12"/>
          </p:nvPr>
        </p:nvSpPr>
        <p:spPr/>
        <p:txBody>
          <a:bodyPr/>
          <a:lstStyle/>
          <a:p>
            <a:r>
              <a:rPr smtClean="0">
                <a:solidFill>
                  <a:srgbClr val="505050"/>
                </a:solidFill>
              </a:rPr>
              <a:t>Microsoft Confidential</a:t>
            </a:r>
            <a:endParaRPr dirty="0">
              <a:solidFill>
                <a:srgbClr val="505050"/>
              </a:solidFill>
            </a:endParaRPr>
          </a:p>
        </p:txBody>
      </p:sp>
      <p:sp>
        <p:nvSpPr>
          <p:cNvPr id="5" name="Slide Number Placeholder 4"/>
          <p:cNvSpPr>
            <a:spLocks noGrp="1"/>
          </p:cNvSpPr>
          <p:nvPr>
            <p:ph type="sldNum" sz="quarter" idx="13"/>
          </p:nvPr>
        </p:nvSpPr>
        <p:spPr/>
        <p:txBody>
          <a:bodyPr/>
          <a:lstStyle/>
          <a:p>
            <a:fld id="{27258FFF-F925-446B-8502-81C933981705}" type="slidenum">
              <a:rPr>
                <a:solidFill>
                  <a:srgbClr val="505050"/>
                </a:solidFill>
              </a:rPr>
              <a:pPr/>
              <a:t>‹#›</a:t>
            </a:fld>
            <a:endParaRPr dirty="0">
              <a:solidFill>
                <a:srgbClr val="505050"/>
              </a:solidFill>
            </a:endParaRPr>
          </a:p>
        </p:txBody>
      </p:sp>
      <p:sp>
        <p:nvSpPr>
          <p:cNvPr id="9" name="Text Placeholder 8"/>
          <p:cNvSpPr>
            <a:spLocks noGrp="1"/>
          </p:cNvSpPr>
          <p:nvPr>
            <p:ph type="body" sz="quarter" idx="14"/>
          </p:nvPr>
        </p:nvSpPr>
        <p:spPr>
          <a:xfrm>
            <a:off x="201930" y="1218284"/>
            <a:ext cx="3697753" cy="4931036"/>
          </a:xfrm>
        </p:spPr>
        <p:txBody>
          <a:bodyPr lIns="146304" tIns="91440" rIns="146304" bIns="91440"/>
          <a:lstStyle>
            <a:lvl1pPr marL="0" indent="0">
              <a:lnSpc>
                <a:spcPts val="2132"/>
              </a:lnSpc>
              <a:spcBef>
                <a:spcPts val="0"/>
              </a:spcBef>
              <a:spcAft>
                <a:spcPts val="1764"/>
              </a:spcAft>
              <a:buNone/>
              <a:defRPr lang="en-US" sz="1764" kern="1200" spc="0" baseline="0">
                <a:solidFill>
                  <a:schemeClr val="bg1"/>
                </a:solidFill>
                <a:latin typeface="+mj-lt"/>
                <a:ea typeface="+mn-ea"/>
                <a:cs typeface="+mn-cs"/>
              </a:defRPr>
            </a:lvl1pPr>
            <a:lvl2pPr marL="252109" indent="0">
              <a:buNone/>
              <a:defRPr/>
            </a:lvl2pPr>
            <a:lvl3pPr marL="420181" indent="0">
              <a:buNone/>
              <a:defRPr/>
            </a:lvl3pPr>
            <a:lvl4pPr marL="588254" indent="0">
              <a:buNone/>
              <a:defRPr/>
            </a:lvl4pPr>
            <a:lvl5pPr marL="756327" indent="0">
              <a:buNone/>
              <a:defRPr/>
            </a:lvl5pPr>
          </a:lstStyle>
          <a:p>
            <a:pPr marL="0" marR="0" lvl="0" indent="0" algn="l" defTabSz="685776" rtl="0" eaLnBrk="1" fontAlgn="auto" latinLnBrk="0" hangingPunct="1">
              <a:lnSpc>
                <a:spcPct val="90000"/>
              </a:lnSpc>
              <a:spcBef>
                <a:spcPct val="20000"/>
              </a:spcBef>
              <a:spcAft>
                <a:spcPts val="0"/>
              </a:spcAft>
              <a:buClrTx/>
              <a:buSzPct val="90000"/>
              <a:buFont typeface="Arial" pitchFamily="34" charset="0"/>
              <a:buNone/>
              <a:tabLst/>
            </a:pPr>
            <a:r>
              <a:rPr lang="en-US" smtClean="0"/>
              <a:t>Click to edit Master text styles</a:t>
            </a:r>
          </a:p>
          <a:p>
            <a:pPr marL="0" marR="0" lvl="1" indent="0" algn="l" defTabSz="685776" rtl="0" eaLnBrk="1" fontAlgn="auto" latinLnBrk="0" hangingPunct="1">
              <a:lnSpc>
                <a:spcPct val="90000"/>
              </a:lnSpc>
              <a:spcBef>
                <a:spcPct val="20000"/>
              </a:spcBef>
              <a:spcAft>
                <a:spcPts val="0"/>
              </a:spcAft>
              <a:buClrTx/>
              <a:buSzPct val="90000"/>
              <a:buFont typeface="Arial" pitchFamily="34" charset="0"/>
              <a:buNone/>
              <a:tabLst/>
            </a:pPr>
            <a:r>
              <a:rPr lang="en-US" smtClean="0"/>
              <a:t>Second level</a:t>
            </a:r>
          </a:p>
          <a:p>
            <a:pPr marL="0" marR="0" lvl="2" indent="0" algn="l" defTabSz="685776" rtl="0" eaLnBrk="1" fontAlgn="auto" latinLnBrk="0" hangingPunct="1">
              <a:lnSpc>
                <a:spcPct val="90000"/>
              </a:lnSpc>
              <a:spcBef>
                <a:spcPct val="20000"/>
              </a:spcBef>
              <a:spcAft>
                <a:spcPts val="0"/>
              </a:spcAft>
              <a:buClrTx/>
              <a:buSzPct val="90000"/>
              <a:buFont typeface="Arial" pitchFamily="34" charset="0"/>
              <a:buNone/>
              <a:tabLst/>
            </a:pPr>
            <a:r>
              <a:rPr lang="en-US" smtClean="0"/>
              <a:t>Third level</a:t>
            </a:r>
          </a:p>
          <a:p>
            <a:pPr marL="0" marR="0" lvl="3" indent="0" algn="l" defTabSz="685776" rtl="0" eaLnBrk="1" fontAlgn="auto" latinLnBrk="0" hangingPunct="1">
              <a:lnSpc>
                <a:spcPct val="90000"/>
              </a:lnSpc>
              <a:spcBef>
                <a:spcPct val="20000"/>
              </a:spcBef>
              <a:spcAft>
                <a:spcPts val="0"/>
              </a:spcAft>
              <a:buClrTx/>
              <a:buSzPct val="90000"/>
              <a:buFont typeface="Arial" pitchFamily="34" charset="0"/>
              <a:buNone/>
              <a:tabLst/>
            </a:pPr>
            <a:r>
              <a:rPr lang="en-US" smtClean="0"/>
              <a:t>Fourth level</a:t>
            </a:r>
          </a:p>
          <a:p>
            <a:pPr marL="0" marR="0" lvl="4" indent="0" algn="l" defTabSz="685776" rtl="0" eaLnBrk="1" fontAlgn="auto" latinLnBrk="0" hangingPunct="1">
              <a:lnSpc>
                <a:spcPct val="90000"/>
              </a:lnSpc>
              <a:spcBef>
                <a:spcPct val="20000"/>
              </a:spcBef>
              <a:spcAft>
                <a:spcPts val="0"/>
              </a:spcAft>
              <a:buClrTx/>
              <a:buSzPct val="90000"/>
              <a:buFont typeface="Arial" pitchFamily="34" charset="0"/>
              <a:buNone/>
              <a:tabLst/>
            </a:pPr>
            <a:r>
              <a:rPr lang="en-US" smtClean="0"/>
              <a:t>Fifth level</a:t>
            </a:r>
            <a:endParaRPr lang="en-US"/>
          </a:p>
        </p:txBody>
      </p:sp>
    </p:spTree>
    <p:extLst>
      <p:ext uri="{BB962C8B-B14F-4D97-AF65-F5344CB8AC3E}">
        <p14:creationId xmlns:p14="http://schemas.microsoft.com/office/powerpoint/2010/main" val="2615030530"/>
      </p:ext>
    </p:extLst>
  </p:cSld>
  <p:clrMapOvr>
    <a:masterClrMapping/>
  </p:clrMapOvr>
  <p:transition spd="slow">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pt Title">
    <p:spTree>
      <p:nvGrpSpPr>
        <p:cNvPr id="1" name=""/>
        <p:cNvGrpSpPr/>
        <p:nvPr/>
      </p:nvGrpSpPr>
      <p:grpSpPr>
        <a:xfrm>
          <a:off x="0" y="0"/>
          <a:ext cx="0" cy="0"/>
          <a:chOff x="0" y="0"/>
          <a:chExt cx="0" cy="0"/>
        </a:xfrm>
      </p:grpSpPr>
      <p:sp>
        <p:nvSpPr>
          <p:cNvPr id="2" name="Footer Placeholder 1"/>
          <p:cNvSpPr>
            <a:spLocks noGrp="1"/>
          </p:cNvSpPr>
          <p:nvPr>
            <p:ph type="ftr" sz="quarter" idx="12"/>
          </p:nvPr>
        </p:nvSpPr>
        <p:spPr/>
        <p:txBody>
          <a:bodyPr/>
          <a:lstStyle/>
          <a:p>
            <a:r>
              <a:rPr smtClean="0">
                <a:solidFill>
                  <a:srgbClr val="505050"/>
                </a:solidFill>
              </a:rPr>
              <a:t>Microsoft Confidential</a:t>
            </a:r>
            <a:endParaRPr dirty="0">
              <a:solidFill>
                <a:srgbClr val="505050"/>
              </a:solidFill>
            </a:endParaRPr>
          </a:p>
        </p:txBody>
      </p:sp>
      <p:sp>
        <p:nvSpPr>
          <p:cNvPr id="3" name="Slide Number Placeholder 2"/>
          <p:cNvSpPr>
            <a:spLocks noGrp="1"/>
          </p:cNvSpPr>
          <p:nvPr>
            <p:ph type="sldNum" sz="quarter" idx="13"/>
          </p:nvPr>
        </p:nvSpPr>
        <p:spPr/>
        <p:txBody>
          <a:bodyPr/>
          <a:lstStyle/>
          <a:p>
            <a:fld id="{27258FFF-F925-446B-8502-81C933981705}" type="slidenum">
              <a:rPr>
                <a:solidFill>
                  <a:srgbClr val="505050"/>
                </a:solidFill>
              </a:rPr>
              <a:pPr/>
              <a:t>‹#›</a:t>
            </a:fld>
            <a:endParaRPr dirty="0">
              <a:solidFill>
                <a:srgbClr val="505050"/>
              </a:solidFill>
            </a:endParaRPr>
          </a:p>
        </p:txBody>
      </p:sp>
      <p:sp>
        <p:nvSpPr>
          <p:cNvPr id="9" name="Text Placeholder 4"/>
          <p:cNvSpPr>
            <a:spLocks noGrp="1"/>
          </p:cNvSpPr>
          <p:nvPr>
            <p:ph type="body" sz="quarter" idx="10"/>
          </p:nvPr>
        </p:nvSpPr>
        <p:spPr>
          <a:xfrm>
            <a:off x="202063" y="368332"/>
            <a:ext cx="4706094" cy="448271"/>
          </a:xfrm>
        </p:spPr>
        <p:txBody>
          <a:bodyPr lIns="182880" tIns="146304" rIns="182880" bIns="146304" anchor="ctr" anchorCtr="0"/>
          <a:lstStyle>
            <a:lvl1pPr marL="0" indent="0">
              <a:lnSpc>
                <a:spcPts val="2059"/>
              </a:lnSpc>
              <a:spcBef>
                <a:spcPts val="0"/>
              </a:spcBef>
              <a:buFontTx/>
              <a:buNone/>
              <a:defRPr sz="1764">
                <a:solidFill>
                  <a:schemeClr val="tx2"/>
                </a:solidFill>
                <a:latin typeface="+mj-lt"/>
              </a:defRPr>
            </a:lvl1pPr>
            <a:lvl2pPr marL="252084" indent="0">
              <a:buFontTx/>
              <a:buNone/>
              <a:defRPr sz="1764">
                <a:latin typeface="Segoe Pro Light"/>
              </a:defRPr>
            </a:lvl2pPr>
            <a:lvl3pPr marL="420140" indent="0">
              <a:buFontTx/>
              <a:buNone/>
              <a:defRPr sz="1764">
                <a:latin typeface="Segoe Pro Light"/>
              </a:defRPr>
            </a:lvl3pPr>
            <a:lvl4pPr marL="588196" indent="0">
              <a:buFontTx/>
              <a:buNone/>
              <a:defRPr sz="1764">
                <a:latin typeface="Segoe Pro Light"/>
              </a:defRPr>
            </a:lvl4pPr>
            <a:lvl5pPr marL="756251" indent="0">
              <a:buFontTx/>
              <a:buNone/>
              <a:defRPr sz="1764">
                <a:latin typeface="Segoe Pro Light"/>
              </a:defRPr>
            </a:lvl5pPr>
          </a:lstStyle>
          <a:p>
            <a:pPr lvl="0"/>
            <a:r>
              <a:rPr lang="en-US" smtClean="0"/>
              <a:t>Click to edit Master text styles</a:t>
            </a:r>
          </a:p>
        </p:txBody>
      </p:sp>
    </p:spTree>
    <p:extLst>
      <p:ext uri="{BB962C8B-B14F-4D97-AF65-F5344CB8AC3E}">
        <p14:creationId xmlns:p14="http://schemas.microsoft.com/office/powerpoint/2010/main" val="189649425"/>
      </p:ext>
    </p:extLst>
  </p:cSld>
  <p:clrMapOvr>
    <a:masterClrMapping/>
  </p:clrMapOvr>
  <p:transition spd="slow">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smtClean="0">
                <a:solidFill>
                  <a:srgbClr val="505050"/>
                </a:solidFill>
              </a:rPr>
              <a:t>Microsoft Confidential</a:t>
            </a:r>
            <a:endParaRPr dirty="0">
              <a:solidFill>
                <a:srgbClr val="505050"/>
              </a:solidFill>
            </a:endParaRPr>
          </a:p>
        </p:txBody>
      </p:sp>
      <p:sp>
        <p:nvSpPr>
          <p:cNvPr id="3" name="Slide Number Placeholder 2"/>
          <p:cNvSpPr>
            <a:spLocks noGrp="1"/>
          </p:cNvSpPr>
          <p:nvPr>
            <p:ph type="sldNum" sz="quarter" idx="11"/>
          </p:nvPr>
        </p:nvSpPr>
        <p:spPr/>
        <p:txBody>
          <a:bodyPr/>
          <a:lstStyle/>
          <a:p>
            <a:fld id="{27258FFF-F925-446B-8502-81C933981705}" type="slidenum">
              <a:rPr>
                <a:solidFill>
                  <a:srgbClr val="505050"/>
                </a:solidFill>
              </a:rPr>
              <a:pPr/>
              <a:t>‹#›</a:t>
            </a:fld>
            <a:endParaRPr dirty="0">
              <a:solidFill>
                <a:srgbClr val="505050"/>
              </a:solidFill>
            </a:endParaRPr>
          </a:p>
        </p:txBody>
      </p:sp>
    </p:spTree>
    <p:extLst>
      <p:ext uri="{BB962C8B-B14F-4D97-AF65-F5344CB8AC3E}">
        <p14:creationId xmlns:p14="http://schemas.microsoft.com/office/powerpoint/2010/main" val="3963241555"/>
      </p:ext>
    </p:extLst>
  </p:cSld>
  <p:clrMapOvr>
    <a:masterClrMapping/>
  </p:clrMapOvr>
  <p:transition spd="slow">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ray Background &amp; Tiles">
    <p:bg>
      <p:bgPr>
        <a:solidFill>
          <a:srgbClr val="505050"/>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solidFill>
                  <a:schemeClr val="bg1"/>
                </a:solidFill>
              </a:defRPr>
            </a:lvl1pPr>
          </a:lstStyle>
          <a:p>
            <a:r>
              <a:rPr smtClean="0">
                <a:solidFill>
                  <a:srgbClr val="FFFFFF"/>
                </a:solidFill>
              </a:rPr>
              <a:t>Microsoft Confidential</a:t>
            </a:r>
            <a:endParaRPr dirty="0">
              <a:solidFill>
                <a:srgbClr val="FFFFFF"/>
              </a:solidFill>
            </a:endParaRPr>
          </a:p>
        </p:txBody>
      </p:sp>
      <p:sp>
        <p:nvSpPr>
          <p:cNvPr id="3" name="Slide Number Placeholder 2"/>
          <p:cNvSpPr>
            <a:spLocks noGrp="1"/>
          </p:cNvSpPr>
          <p:nvPr>
            <p:ph type="sldNum" sz="quarter" idx="11"/>
          </p:nvPr>
        </p:nvSpPr>
        <p:spPr/>
        <p:txBody>
          <a:bodyPr/>
          <a:lstStyle>
            <a:lvl1pPr>
              <a:defRPr>
                <a:solidFill>
                  <a:schemeClr val="bg1"/>
                </a:solidFill>
              </a:defRPr>
            </a:lvl1pPr>
          </a:lstStyle>
          <a:p>
            <a:fld id="{27258FFF-F925-446B-8502-81C933981705}" type="slidenum">
              <a:rPr smtClean="0">
                <a:solidFill>
                  <a:srgbClr val="FFFFFF"/>
                </a:solidFill>
              </a:rPr>
              <a:pPr/>
              <a:t>‹#›</a:t>
            </a:fld>
            <a:endParaRPr dirty="0">
              <a:solidFill>
                <a:srgbClr val="FFFFFF"/>
              </a:solidFill>
            </a:endParaRPr>
          </a:p>
        </p:txBody>
      </p:sp>
      <p:grpSp>
        <p:nvGrpSpPr>
          <p:cNvPr id="13" name="Group 12"/>
          <p:cNvGrpSpPr/>
          <p:nvPr userDrawn="1"/>
        </p:nvGrpSpPr>
        <p:grpSpPr>
          <a:xfrm>
            <a:off x="204850" y="291071"/>
            <a:ext cx="8740142" cy="6125745"/>
            <a:chOff x="274638" y="297107"/>
            <a:chExt cx="11887200" cy="6247693"/>
          </a:xfrm>
        </p:grpSpPr>
        <p:pic>
          <p:nvPicPr>
            <p:cNvPr id="4" name="Picture 3" descr="NewGridTile_8x8.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4638" y="298483"/>
              <a:ext cx="3657356" cy="3657356"/>
            </a:xfrm>
            <a:prstGeom prst="rect">
              <a:avLst/>
            </a:prstGeom>
          </p:spPr>
        </p:pic>
        <p:pic>
          <p:nvPicPr>
            <p:cNvPr id="5" name="Picture 4" descr="NewGridTile_8x8.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89838" y="298727"/>
              <a:ext cx="3657356" cy="3657356"/>
            </a:xfrm>
            <a:prstGeom prst="rect">
              <a:avLst/>
            </a:prstGeom>
          </p:spPr>
        </p:pic>
        <p:pic>
          <p:nvPicPr>
            <p:cNvPr id="6" name="Picture 5" descr="NewGridTile_8x8.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32482" y="298483"/>
              <a:ext cx="3657356" cy="3657356"/>
            </a:xfrm>
            <a:prstGeom prst="rect">
              <a:avLst/>
            </a:prstGeom>
          </p:spPr>
        </p:pic>
        <p:pic>
          <p:nvPicPr>
            <p:cNvPr id="7" name="Picture 6" descr="NewGridTile_8x8.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74882" y="3954584"/>
              <a:ext cx="3657356" cy="2583015"/>
            </a:xfrm>
            <a:prstGeom prst="rect">
              <a:avLst/>
            </a:prstGeom>
          </p:spPr>
        </p:pic>
        <p:pic>
          <p:nvPicPr>
            <p:cNvPr id="8" name="Picture 7" descr="NewGridTile_8x8.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589838" y="3954707"/>
              <a:ext cx="3657356" cy="2590093"/>
            </a:xfrm>
            <a:prstGeom prst="rect">
              <a:avLst/>
            </a:prstGeom>
          </p:spPr>
        </p:pic>
        <p:pic>
          <p:nvPicPr>
            <p:cNvPr id="9" name="Picture 8" descr="NewGridTile_8x8.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932482" y="3954463"/>
              <a:ext cx="3657356" cy="2590337"/>
            </a:xfrm>
            <a:prstGeom prst="rect">
              <a:avLst/>
            </a:prstGeom>
          </p:spPr>
        </p:pic>
        <p:pic>
          <p:nvPicPr>
            <p:cNvPr id="11" name="Picture 10" descr="NewGridTile_8x8.png"/>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11247438" y="297107"/>
              <a:ext cx="914400" cy="3657356"/>
            </a:xfrm>
            <a:prstGeom prst="rect">
              <a:avLst/>
            </a:prstGeom>
          </p:spPr>
        </p:pic>
        <p:pic>
          <p:nvPicPr>
            <p:cNvPr id="12" name="Picture 11" descr="NewGridTile_8x8.png"/>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1247438" y="3952515"/>
              <a:ext cx="914400" cy="2590093"/>
            </a:xfrm>
            <a:prstGeom prst="rect">
              <a:avLst/>
            </a:prstGeom>
          </p:spPr>
        </p:pic>
      </p:grpSp>
      <p:sp>
        <p:nvSpPr>
          <p:cNvPr id="14" name="Text Placeholder 4"/>
          <p:cNvSpPr>
            <a:spLocks noGrp="1"/>
          </p:cNvSpPr>
          <p:nvPr>
            <p:ph type="body" sz="quarter" idx="13"/>
          </p:nvPr>
        </p:nvSpPr>
        <p:spPr>
          <a:xfrm>
            <a:off x="201930" y="2080957"/>
            <a:ext cx="8740142" cy="1793104"/>
          </a:xfrm>
        </p:spPr>
        <p:txBody>
          <a:bodyPr lIns="146304" tIns="91440" rIns="146304" bIns="91440"/>
          <a:lstStyle>
            <a:lvl1pPr marL="0" indent="0">
              <a:lnSpc>
                <a:spcPct val="90000"/>
              </a:lnSpc>
              <a:buFontTx/>
              <a:buNone/>
              <a:defRPr sz="6470" b="0">
                <a:solidFill>
                  <a:schemeClr val="bg1"/>
                </a:solidFill>
                <a:latin typeface="+mj-lt"/>
              </a:defRPr>
            </a:lvl1pPr>
            <a:lvl2pPr marL="252084" indent="0">
              <a:buFontTx/>
              <a:buNone/>
              <a:defRPr sz="2647">
                <a:latin typeface="Segoe Pro Light"/>
              </a:defRPr>
            </a:lvl2pPr>
            <a:lvl3pPr marL="420140" indent="0">
              <a:buFontTx/>
              <a:buNone/>
              <a:defRPr sz="2647">
                <a:latin typeface="Segoe Pro Light"/>
              </a:defRPr>
            </a:lvl3pPr>
            <a:lvl4pPr marL="588196" indent="0">
              <a:buFontTx/>
              <a:buNone/>
              <a:defRPr sz="2647">
                <a:latin typeface="Segoe Pro Light"/>
              </a:defRPr>
            </a:lvl4pPr>
            <a:lvl5pPr marL="756251" indent="0">
              <a:buFontTx/>
              <a:buNone/>
              <a:defRPr sz="2647">
                <a:latin typeface="Segoe Pro Light"/>
              </a:defRPr>
            </a:lvl5pPr>
          </a:lstStyle>
          <a:p>
            <a:pPr lvl="0"/>
            <a:r>
              <a:rPr lang="en-US" smtClean="0"/>
              <a:t>Click to edit Master text styles</a:t>
            </a:r>
          </a:p>
        </p:txBody>
      </p:sp>
    </p:spTree>
    <p:extLst>
      <p:ext uri="{BB962C8B-B14F-4D97-AF65-F5344CB8AC3E}">
        <p14:creationId xmlns:p14="http://schemas.microsoft.com/office/powerpoint/2010/main" val="2143221524"/>
      </p:ext>
    </p:extLst>
  </p:cSld>
  <p:clrMapOvr>
    <a:masterClrMapping/>
  </p:clrMapOvr>
  <p:transition spd="slow">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4pt Text- Gray Background">
    <p:bg>
      <p:bgPr>
        <a:solidFill>
          <a:srgbClr val="505050"/>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solidFill>
                  <a:schemeClr val="bg1"/>
                </a:solidFill>
              </a:defRPr>
            </a:lvl1pPr>
          </a:lstStyle>
          <a:p>
            <a:r>
              <a:rPr smtClean="0">
                <a:solidFill>
                  <a:srgbClr val="FFFFFF"/>
                </a:solidFill>
              </a:rPr>
              <a:t>Microsoft Confidential</a:t>
            </a:r>
            <a:endParaRPr dirty="0">
              <a:solidFill>
                <a:srgbClr val="FFFFFF"/>
              </a:solidFill>
            </a:endParaRPr>
          </a:p>
        </p:txBody>
      </p:sp>
      <p:sp>
        <p:nvSpPr>
          <p:cNvPr id="3" name="Slide Number Placeholder 2"/>
          <p:cNvSpPr>
            <a:spLocks noGrp="1"/>
          </p:cNvSpPr>
          <p:nvPr>
            <p:ph type="sldNum" sz="quarter" idx="11"/>
          </p:nvPr>
        </p:nvSpPr>
        <p:spPr/>
        <p:txBody>
          <a:bodyPr/>
          <a:lstStyle>
            <a:lvl1pPr>
              <a:defRPr>
                <a:solidFill>
                  <a:schemeClr val="bg1"/>
                </a:solidFill>
              </a:defRPr>
            </a:lvl1pPr>
          </a:lstStyle>
          <a:p>
            <a:fld id="{27258FFF-F925-446B-8502-81C933981705}" type="slidenum">
              <a:rPr smtClean="0">
                <a:solidFill>
                  <a:srgbClr val="FFFFFF"/>
                </a:solidFill>
              </a:rPr>
              <a:pPr/>
              <a:t>‹#›</a:t>
            </a:fld>
            <a:endParaRPr dirty="0">
              <a:solidFill>
                <a:srgbClr val="FFFFFF"/>
              </a:solidFill>
            </a:endParaRPr>
          </a:p>
        </p:txBody>
      </p:sp>
      <p:sp>
        <p:nvSpPr>
          <p:cNvPr id="4" name="Text Placeholder 4"/>
          <p:cNvSpPr>
            <a:spLocks noGrp="1"/>
          </p:cNvSpPr>
          <p:nvPr>
            <p:ph type="body" sz="quarter" idx="13"/>
          </p:nvPr>
        </p:nvSpPr>
        <p:spPr>
          <a:xfrm>
            <a:off x="201930" y="291073"/>
            <a:ext cx="8740142" cy="1793104"/>
          </a:xfrm>
        </p:spPr>
        <p:txBody>
          <a:bodyPr lIns="146304" tIns="91440" rIns="146304" bIns="91440"/>
          <a:lstStyle>
            <a:lvl1pPr marL="0" indent="0">
              <a:lnSpc>
                <a:spcPct val="90000"/>
              </a:lnSpc>
              <a:buFontTx/>
              <a:buNone/>
              <a:defRPr sz="3970">
                <a:solidFill>
                  <a:schemeClr val="bg1"/>
                </a:solidFill>
                <a:latin typeface="+mj-lt"/>
              </a:defRPr>
            </a:lvl1pPr>
            <a:lvl2pPr marL="252084" indent="0">
              <a:buFontTx/>
              <a:buNone/>
              <a:defRPr sz="2647">
                <a:latin typeface="Segoe Pro Light"/>
              </a:defRPr>
            </a:lvl2pPr>
            <a:lvl3pPr marL="420140" indent="0">
              <a:buFontTx/>
              <a:buNone/>
              <a:defRPr sz="2647">
                <a:latin typeface="Segoe Pro Light"/>
              </a:defRPr>
            </a:lvl3pPr>
            <a:lvl4pPr marL="588196" indent="0">
              <a:buFontTx/>
              <a:buNone/>
              <a:defRPr sz="2647">
                <a:latin typeface="Segoe Pro Light"/>
              </a:defRPr>
            </a:lvl4pPr>
            <a:lvl5pPr marL="756251" indent="0">
              <a:buFontTx/>
              <a:buNone/>
              <a:defRPr sz="2647">
                <a:latin typeface="Segoe Pro Light"/>
              </a:defRPr>
            </a:lvl5pPr>
          </a:lstStyle>
          <a:p>
            <a:pPr lvl="0"/>
            <a:r>
              <a:rPr lang="en-US" smtClean="0"/>
              <a:t>Click to edit Master text styles</a:t>
            </a:r>
          </a:p>
        </p:txBody>
      </p:sp>
    </p:spTree>
    <p:extLst>
      <p:ext uri="{BB962C8B-B14F-4D97-AF65-F5344CB8AC3E}">
        <p14:creationId xmlns:p14="http://schemas.microsoft.com/office/powerpoint/2010/main" val="3063830592"/>
      </p:ext>
    </p:extLst>
  </p:cSld>
  <p:clrMapOvr>
    <a:masterClrMapping/>
  </p:clrMapOvr>
  <p:transition spd="slow">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 Black Background">
    <p:bg>
      <p:bgPr>
        <a:solidFill>
          <a:schemeClr val="tx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solidFill>
                  <a:schemeClr val="bg1"/>
                </a:solidFill>
              </a:defRPr>
            </a:lvl1pPr>
          </a:lstStyle>
          <a:p>
            <a:r>
              <a:rPr smtClean="0">
                <a:solidFill>
                  <a:srgbClr val="FFFFFF"/>
                </a:solidFill>
              </a:rPr>
              <a:t>Microsoft Confidential</a:t>
            </a:r>
            <a:endParaRPr dirty="0">
              <a:solidFill>
                <a:srgbClr val="FFFFFF"/>
              </a:solidFill>
            </a:endParaRPr>
          </a:p>
        </p:txBody>
      </p:sp>
      <p:sp>
        <p:nvSpPr>
          <p:cNvPr id="3" name="Slide Number Placeholder 2"/>
          <p:cNvSpPr>
            <a:spLocks noGrp="1"/>
          </p:cNvSpPr>
          <p:nvPr>
            <p:ph type="sldNum" sz="quarter" idx="11"/>
          </p:nvPr>
        </p:nvSpPr>
        <p:spPr/>
        <p:txBody>
          <a:bodyPr/>
          <a:lstStyle>
            <a:lvl1pPr>
              <a:defRPr>
                <a:solidFill>
                  <a:schemeClr val="bg1"/>
                </a:solidFill>
              </a:defRPr>
            </a:lvl1pPr>
          </a:lstStyle>
          <a:p>
            <a:fld id="{27258FFF-F925-446B-8502-81C933981705}" type="slidenum">
              <a:rPr smtClean="0">
                <a:solidFill>
                  <a:srgbClr val="FFFFFF"/>
                </a:solidFill>
              </a:rPr>
              <a:pPr/>
              <a:t>‹#›</a:t>
            </a:fld>
            <a:endParaRPr dirty="0">
              <a:solidFill>
                <a:srgbClr val="FFFFFF"/>
              </a:solidFill>
            </a:endParaRPr>
          </a:p>
        </p:txBody>
      </p:sp>
    </p:spTree>
    <p:extLst>
      <p:ext uri="{BB962C8B-B14F-4D97-AF65-F5344CB8AC3E}">
        <p14:creationId xmlns:p14="http://schemas.microsoft.com/office/powerpoint/2010/main" val="108282146"/>
      </p:ext>
    </p:extLst>
  </p:cSld>
  <p:clrMapOvr>
    <a:masterClrMapping/>
  </p:clrMapOvr>
  <p:transition spd="slow">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ko-KR" smtClean="0"/>
              <a:t>Click to edit Master title style</a:t>
            </a:r>
            <a:endParaRPr lang="ko-KR"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ko-KR" smtClean="0"/>
              <a:t>Click to edit Master text styles</a:t>
            </a:r>
          </a:p>
        </p:txBody>
      </p:sp>
      <p:sp>
        <p:nvSpPr>
          <p:cNvPr id="4" name="Date Placeholder 3"/>
          <p:cNvSpPr>
            <a:spLocks noGrp="1"/>
          </p:cNvSpPr>
          <p:nvPr>
            <p:ph type="dt" sz="half" idx="10"/>
          </p:nvPr>
        </p:nvSpPr>
        <p:spPr/>
        <p:txBody>
          <a:bodyPr/>
          <a:lstStyle/>
          <a:p>
            <a:fld id="{D2E587EC-4A3E-4030-BABC-5E0C0236501C}" type="datetimeFigureOut">
              <a:rPr lang="ko-KR" altLang="en-US" smtClean="0"/>
              <a:t>2015-11-19</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6F4B9519-C8B1-4E82-966F-744A36AA8BB2}" type="slidenum">
              <a:rPr lang="ko-KR" altLang="en-US" smtClean="0"/>
              <a:t>‹#›</a:t>
            </a:fld>
            <a:endParaRPr lang="ko-KR" altLang="en-US"/>
          </a:p>
        </p:txBody>
      </p:sp>
    </p:spTree>
    <p:extLst>
      <p:ext uri="{BB962C8B-B14F-4D97-AF65-F5344CB8AC3E}">
        <p14:creationId xmlns:p14="http://schemas.microsoft.com/office/powerpoint/2010/main" val="18197997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ank You Slide Soli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01934" y="2622113"/>
            <a:ext cx="8255745" cy="1703429"/>
          </a:xfrm>
        </p:spPr>
        <p:txBody>
          <a:bodyPr anchor="ctr"/>
          <a:lstStyle>
            <a:lvl1pPr>
              <a:defRPr sz="4411">
                <a:solidFill>
                  <a:schemeClr val="tx2"/>
                </a:solidFill>
              </a:defRPr>
            </a:lvl1pPr>
          </a:lstStyle>
          <a:p>
            <a:r>
              <a:rPr lang="en-US" smtClean="0"/>
              <a:t>Thank you</a:t>
            </a:r>
            <a:endParaRPr lang="en-US"/>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3251" y="482868"/>
            <a:ext cx="919398" cy="261495"/>
          </a:xfrm>
          <a:prstGeom prst="rect">
            <a:avLst/>
          </a:prstGeom>
        </p:spPr>
      </p:pic>
    </p:spTree>
    <p:extLst>
      <p:ext uri="{BB962C8B-B14F-4D97-AF65-F5344CB8AC3E}">
        <p14:creationId xmlns:p14="http://schemas.microsoft.com/office/powerpoint/2010/main" val="81941320"/>
      </p:ext>
    </p:extLst>
  </p:cSld>
  <p:clrMapOvr>
    <a:masterClrMapping/>
  </p:clrMapOvr>
  <p:transition spd="slow">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337653" y="3083656"/>
            <a:ext cx="2417895" cy="690695"/>
          </a:xfrm>
          <a:prstGeom prst="rect">
            <a:avLst/>
          </a:prstGeom>
        </p:spPr>
      </p:pic>
    </p:spTree>
    <p:extLst>
      <p:ext uri="{BB962C8B-B14F-4D97-AF65-F5344CB8AC3E}">
        <p14:creationId xmlns:p14="http://schemas.microsoft.com/office/powerpoint/2010/main" val="4107825256"/>
      </p:ext>
    </p:extLst>
  </p:cSld>
  <p:clrMapOvr>
    <a:masterClrMapping/>
  </p:clrMapOvr>
  <p:transition spd="slow">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32" y="1189180"/>
            <a:ext cx="8740142" cy="2052030"/>
          </a:xfrm>
        </p:spPr>
        <p:txBody>
          <a:bodyPr/>
          <a:lstStyle>
            <a:lvl1pPr marL="0" indent="0">
              <a:buNone/>
              <a:defRPr>
                <a:gradFill>
                  <a:gsLst>
                    <a:gs pos="1250">
                      <a:schemeClr val="tx2"/>
                    </a:gs>
                    <a:gs pos="99000">
                      <a:schemeClr val="tx2"/>
                    </a:gs>
                  </a:gsLst>
                  <a:lin ang="5400000" scaled="0"/>
                </a:gradFill>
              </a:defRPr>
            </a:lvl1pPr>
            <a:lvl2pPr marL="0" indent="0">
              <a:buFontTx/>
              <a:buNone/>
              <a:defRPr sz="1470"/>
            </a:lvl2pPr>
            <a:lvl3pPr marL="168041" indent="0">
              <a:buNone/>
              <a:defRPr sz="1470"/>
            </a:lvl3pPr>
            <a:lvl4pPr marL="336080" indent="0">
              <a:buNone/>
              <a:defRPr sz="1323"/>
            </a:lvl4pPr>
            <a:lvl5pPr marL="504121" indent="0">
              <a:buNone/>
              <a:defRPr sz="1323"/>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35708663"/>
      </p:ext>
    </p:extLst>
  </p:cSld>
  <p:clrMapOvr>
    <a:masterClrMapping/>
  </p:clrMapOvr>
  <p:transition spd="slow">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amp; Only_2">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748100" y="291075"/>
            <a:ext cx="8287045" cy="686823"/>
          </a:xfrm>
        </p:spPr>
        <p:txBody>
          <a:bodyPr vert="horz" wrap="square" lIns="149226" tIns="93266" rIns="149226" bIns="93266" rtlCol="0" anchor="t" anchorCtr="0">
            <a:spAutoFit/>
          </a:bodyPr>
          <a:lstStyle>
            <a:lvl1pPr>
              <a:lnSpc>
                <a:spcPct val="80000"/>
              </a:lnSpc>
              <a:spcAft>
                <a:spcPts val="0"/>
              </a:spcAft>
              <a:defRPr lang="en-US" sz="3599" spc="-75" dirty="0" smtClean="0">
                <a:solidFill>
                  <a:schemeClr val="tx1">
                    <a:lumMod val="65000"/>
                    <a:lumOff val="35000"/>
                  </a:schemeClr>
                </a:solidFill>
                <a:latin typeface="Segoe UI Light" pitchFamily="34" charset="0"/>
                <a:ea typeface="+mj-ea"/>
                <a:cs typeface="+mj-cs"/>
              </a:defRPr>
            </a:lvl1pPr>
          </a:lstStyle>
          <a:p>
            <a:pPr lvl="0" defTabSz="913325">
              <a:lnSpc>
                <a:spcPct val="90000"/>
              </a:lnSpc>
              <a:spcBef>
                <a:spcPct val="0"/>
              </a:spcBef>
            </a:pPr>
            <a:r>
              <a:rPr lang="en-US" dirty="0" smtClean="0"/>
              <a:t>Click to edit Master text styles</a:t>
            </a:r>
          </a:p>
        </p:txBody>
      </p:sp>
    </p:spTree>
    <p:extLst>
      <p:ext uri="{BB962C8B-B14F-4D97-AF65-F5344CB8AC3E}">
        <p14:creationId xmlns:p14="http://schemas.microsoft.com/office/powerpoint/2010/main" val="169559101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0899516"/>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Agenda">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01699" y="291105"/>
            <a:ext cx="8740375" cy="3137898"/>
          </a:xfrm>
        </p:spPr>
        <p:txBody>
          <a:bodyPr/>
          <a:lstStyle>
            <a:lvl1pPr>
              <a:defRPr sz="4263">
                <a:gradFill>
                  <a:gsLst>
                    <a:gs pos="6195">
                      <a:schemeClr val="tx1"/>
                    </a:gs>
                    <a:gs pos="39000">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01931" y="3877278"/>
            <a:ext cx="4033911" cy="401841"/>
          </a:xfrm>
        </p:spPr>
        <p:txBody>
          <a:bodyPr/>
          <a:lstStyle>
            <a:lvl1pPr marL="0" indent="0">
              <a:buNone/>
              <a:defRPr sz="1174">
                <a:gradFill>
                  <a:gsLst>
                    <a:gs pos="1250">
                      <a:schemeClr val="tx1"/>
                    </a:gs>
                    <a:gs pos="100000">
                      <a:schemeClr val="tx1"/>
                    </a:gs>
                  </a:gsLst>
                  <a:lin ang="5400000" scaled="0"/>
                </a:gradFill>
                <a:latin typeface="+mn-lt"/>
              </a:defRPr>
            </a:lvl1pPr>
            <a:lvl2pPr>
              <a:defRPr sz="1174"/>
            </a:lvl2pPr>
            <a:lvl3pPr>
              <a:defRPr sz="1174"/>
            </a:lvl3pPr>
            <a:lvl4pPr>
              <a:defRPr sz="1174"/>
            </a:lvl4pPr>
            <a:lvl5pPr marL="756036" indent="0">
              <a:buNone/>
              <a:defRPr sz="1174"/>
            </a:lvl5pPr>
          </a:lstStyle>
          <a:p>
            <a:pPr lvl="0"/>
            <a:r>
              <a:rPr lang="en-US" smtClean="0"/>
              <a:t>Click to edit Master text styles</a:t>
            </a:r>
          </a:p>
        </p:txBody>
      </p:sp>
    </p:spTree>
    <p:extLst>
      <p:ext uri="{BB962C8B-B14F-4D97-AF65-F5344CB8AC3E}">
        <p14:creationId xmlns:p14="http://schemas.microsoft.com/office/powerpoint/2010/main" val="2494303524"/>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smtClean="0">
                <a:solidFill>
                  <a:srgbClr val="505050"/>
                </a:solidFill>
              </a:rPr>
              <a:t>Microsoft Confidential</a:t>
            </a:r>
            <a:endParaRPr dirty="0">
              <a:solidFill>
                <a:srgbClr val="505050"/>
              </a:solidFill>
            </a:endParaRPr>
          </a:p>
        </p:txBody>
      </p:sp>
      <p:sp>
        <p:nvSpPr>
          <p:cNvPr id="4" name="Slide Number Placeholder 3"/>
          <p:cNvSpPr>
            <a:spLocks noGrp="1"/>
          </p:cNvSpPr>
          <p:nvPr>
            <p:ph type="sldNum" sz="quarter" idx="11"/>
          </p:nvPr>
        </p:nvSpPr>
        <p:spPr/>
        <p:txBody>
          <a:bodyPr/>
          <a:lstStyle/>
          <a:p>
            <a:fld id="{894E8EF0-91FF-4791-8529-F57CE0475C15}" type="slidenum">
              <a:rPr>
                <a:solidFill>
                  <a:srgbClr val="505050"/>
                </a:solidFill>
              </a:rPr>
              <a:pPr/>
              <a:t>‹#›</a:t>
            </a:fld>
            <a:endParaRPr dirty="0">
              <a:solidFill>
                <a:srgbClr val="505050"/>
              </a:solidFill>
            </a:endParaRPr>
          </a:p>
        </p:txBody>
      </p:sp>
    </p:spTree>
    <p:extLst>
      <p:ext uri="{BB962C8B-B14F-4D97-AF65-F5344CB8AC3E}">
        <p14:creationId xmlns:p14="http://schemas.microsoft.com/office/powerpoint/2010/main" val="2185240655"/>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mtClean="0"/>
              <a:t>Click to edit Master title style</a:t>
            </a:r>
            <a:endParaRPr lang="ko-KR" alt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5" name="Date Placeholder 4"/>
          <p:cNvSpPr>
            <a:spLocks noGrp="1"/>
          </p:cNvSpPr>
          <p:nvPr>
            <p:ph type="dt" sz="half" idx="10"/>
          </p:nvPr>
        </p:nvSpPr>
        <p:spPr/>
        <p:txBody>
          <a:bodyPr/>
          <a:lstStyle/>
          <a:p>
            <a:fld id="{D2E587EC-4A3E-4030-BABC-5E0C0236501C}" type="datetimeFigureOut">
              <a:rPr lang="ko-KR" altLang="en-US" smtClean="0"/>
              <a:t>2015-11-19</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6F4B9519-C8B1-4E82-966F-744A36AA8BB2}" type="slidenum">
              <a:rPr lang="ko-KR" altLang="en-US" smtClean="0"/>
              <a:t>‹#›</a:t>
            </a:fld>
            <a:endParaRPr lang="ko-KR" altLang="en-US"/>
          </a:p>
        </p:txBody>
      </p:sp>
    </p:spTree>
    <p:extLst>
      <p:ext uri="{BB962C8B-B14F-4D97-AF65-F5344CB8AC3E}">
        <p14:creationId xmlns:p14="http://schemas.microsoft.com/office/powerpoint/2010/main" val="1845900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ko-KR" smtClean="0"/>
              <a:t>Click to edit Master title style</a:t>
            </a:r>
            <a:endParaRPr lang="ko-KR"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7" name="Date Placeholder 6"/>
          <p:cNvSpPr>
            <a:spLocks noGrp="1"/>
          </p:cNvSpPr>
          <p:nvPr>
            <p:ph type="dt" sz="half" idx="10"/>
          </p:nvPr>
        </p:nvSpPr>
        <p:spPr/>
        <p:txBody>
          <a:bodyPr/>
          <a:lstStyle/>
          <a:p>
            <a:fld id="{D2E587EC-4A3E-4030-BABC-5E0C0236501C}" type="datetimeFigureOut">
              <a:rPr lang="ko-KR" altLang="en-US" smtClean="0"/>
              <a:t>2015-11-19</a:t>
            </a:fld>
            <a:endParaRPr lang="ko-KR" altLang="en-US"/>
          </a:p>
        </p:txBody>
      </p:sp>
      <p:sp>
        <p:nvSpPr>
          <p:cNvPr id="8" name="Footer Placeholder 7"/>
          <p:cNvSpPr>
            <a:spLocks noGrp="1"/>
          </p:cNvSpPr>
          <p:nvPr>
            <p:ph type="ftr" sz="quarter" idx="11"/>
          </p:nvPr>
        </p:nvSpPr>
        <p:spPr/>
        <p:txBody>
          <a:bodyPr/>
          <a:lstStyle/>
          <a:p>
            <a:endParaRPr lang="ko-KR" altLang="en-US"/>
          </a:p>
        </p:txBody>
      </p:sp>
      <p:sp>
        <p:nvSpPr>
          <p:cNvPr id="9" name="Slide Number Placeholder 8"/>
          <p:cNvSpPr>
            <a:spLocks noGrp="1"/>
          </p:cNvSpPr>
          <p:nvPr>
            <p:ph type="sldNum" sz="quarter" idx="12"/>
          </p:nvPr>
        </p:nvSpPr>
        <p:spPr/>
        <p:txBody>
          <a:bodyPr/>
          <a:lstStyle/>
          <a:p>
            <a:fld id="{6F4B9519-C8B1-4E82-966F-744A36AA8BB2}" type="slidenum">
              <a:rPr lang="ko-KR" altLang="en-US" smtClean="0"/>
              <a:t>‹#›</a:t>
            </a:fld>
            <a:endParaRPr lang="ko-KR" altLang="en-US"/>
          </a:p>
        </p:txBody>
      </p:sp>
    </p:spTree>
    <p:extLst>
      <p:ext uri="{BB962C8B-B14F-4D97-AF65-F5344CB8AC3E}">
        <p14:creationId xmlns:p14="http://schemas.microsoft.com/office/powerpoint/2010/main" val="1834140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6778"/>
            <a:ext cx="9144000" cy="1052736"/>
          </a:xfrm>
        </p:spPr>
        <p:txBody>
          <a:bodyPr/>
          <a:lstStyle/>
          <a:p>
            <a:r>
              <a:rPr lang="en-US" altLang="ko-KR" smtClean="0"/>
              <a:t>Click to edit Master title style</a:t>
            </a:r>
            <a:endParaRPr lang="ko-KR" altLang="en-US"/>
          </a:p>
        </p:txBody>
      </p:sp>
      <p:sp>
        <p:nvSpPr>
          <p:cNvPr id="3" name="Date Placeholder 2"/>
          <p:cNvSpPr>
            <a:spLocks noGrp="1"/>
          </p:cNvSpPr>
          <p:nvPr>
            <p:ph type="dt" sz="half" idx="10"/>
          </p:nvPr>
        </p:nvSpPr>
        <p:spPr/>
        <p:txBody>
          <a:bodyPr/>
          <a:lstStyle/>
          <a:p>
            <a:fld id="{D2E587EC-4A3E-4030-BABC-5E0C0236501C}" type="datetimeFigureOut">
              <a:rPr lang="ko-KR" altLang="en-US" smtClean="0"/>
              <a:t>2015-11-19</a:t>
            </a:fld>
            <a:endParaRPr lang="ko-KR" altLang="en-US"/>
          </a:p>
        </p:txBody>
      </p:sp>
      <p:sp>
        <p:nvSpPr>
          <p:cNvPr id="4" name="Footer Placeholder 3"/>
          <p:cNvSpPr>
            <a:spLocks noGrp="1"/>
          </p:cNvSpPr>
          <p:nvPr>
            <p:ph type="ftr" sz="quarter" idx="11"/>
          </p:nvPr>
        </p:nvSpPr>
        <p:spPr/>
        <p:txBody>
          <a:bodyPr/>
          <a:lstStyle/>
          <a:p>
            <a:endParaRPr lang="ko-KR" altLang="en-US"/>
          </a:p>
        </p:txBody>
      </p:sp>
      <p:sp>
        <p:nvSpPr>
          <p:cNvPr id="5" name="Slide Number Placeholder 4"/>
          <p:cNvSpPr>
            <a:spLocks noGrp="1"/>
          </p:cNvSpPr>
          <p:nvPr>
            <p:ph type="sldNum" sz="quarter" idx="12"/>
          </p:nvPr>
        </p:nvSpPr>
        <p:spPr/>
        <p:txBody>
          <a:bodyPr/>
          <a:lstStyle/>
          <a:p>
            <a:fld id="{6F4B9519-C8B1-4E82-966F-744A36AA8BB2}" type="slidenum">
              <a:rPr lang="ko-KR" altLang="en-US" smtClean="0"/>
              <a:t>‹#›</a:t>
            </a:fld>
            <a:endParaRPr lang="ko-KR" altLang="en-US"/>
          </a:p>
        </p:txBody>
      </p:sp>
    </p:spTree>
    <p:extLst>
      <p:ext uri="{BB962C8B-B14F-4D97-AF65-F5344CB8AC3E}">
        <p14:creationId xmlns:p14="http://schemas.microsoft.com/office/powerpoint/2010/main" val="3978738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E587EC-4A3E-4030-BABC-5E0C0236501C}" type="datetimeFigureOut">
              <a:rPr lang="ko-KR" altLang="en-US" smtClean="0"/>
              <a:t>2015-11-19</a:t>
            </a:fld>
            <a:endParaRPr lang="ko-KR" altLang="en-US"/>
          </a:p>
        </p:txBody>
      </p:sp>
      <p:sp>
        <p:nvSpPr>
          <p:cNvPr id="3" name="Footer Placeholder 2"/>
          <p:cNvSpPr>
            <a:spLocks noGrp="1"/>
          </p:cNvSpPr>
          <p:nvPr>
            <p:ph type="ftr" sz="quarter" idx="11"/>
          </p:nvPr>
        </p:nvSpPr>
        <p:spPr/>
        <p:txBody>
          <a:bodyPr/>
          <a:lstStyle/>
          <a:p>
            <a:endParaRPr lang="ko-KR" altLang="en-US"/>
          </a:p>
        </p:txBody>
      </p:sp>
      <p:sp>
        <p:nvSpPr>
          <p:cNvPr id="4" name="Slide Number Placeholder 3"/>
          <p:cNvSpPr>
            <a:spLocks noGrp="1"/>
          </p:cNvSpPr>
          <p:nvPr>
            <p:ph type="sldNum" sz="quarter" idx="12"/>
          </p:nvPr>
        </p:nvSpPr>
        <p:spPr/>
        <p:txBody>
          <a:bodyPr/>
          <a:lstStyle/>
          <a:p>
            <a:fld id="{6F4B9519-C8B1-4E82-966F-744A36AA8BB2}" type="slidenum">
              <a:rPr lang="ko-KR" altLang="en-US" smtClean="0"/>
              <a:t>‹#›</a:t>
            </a:fld>
            <a:endParaRPr lang="ko-KR" altLang="en-US"/>
          </a:p>
        </p:txBody>
      </p:sp>
    </p:spTree>
    <p:extLst>
      <p:ext uri="{BB962C8B-B14F-4D97-AF65-F5344CB8AC3E}">
        <p14:creationId xmlns:p14="http://schemas.microsoft.com/office/powerpoint/2010/main" val="3760371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ko-KR" smtClean="0"/>
              <a:t>Click to edit Master title style</a:t>
            </a:r>
            <a:endParaRPr lang="ko-KR" alt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smtClean="0"/>
              <a:t>Click to edit Master text styles</a:t>
            </a:r>
          </a:p>
        </p:txBody>
      </p:sp>
      <p:sp>
        <p:nvSpPr>
          <p:cNvPr id="5" name="Date Placeholder 4"/>
          <p:cNvSpPr>
            <a:spLocks noGrp="1"/>
          </p:cNvSpPr>
          <p:nvPr>
            <p:ph type="dt" sz="half" idx="10"/>
          </p:nvPr>
        </p:nvSpPr>
        <p:spPr/>
        <p:txBody>
          <a:bodyPr/>
          <a:lstStyle/>
          <a:p>
            <a:fld id="{D2E587EC-4A3E-4030-BABC-5E0C0236501C}" type="datetimeFigureOut">
              <a:rPr lang="ko-KR" altLang="en-US" smtClean="0"/>
              <a:t>2015-11-19</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6F4B9519-C8B1-4E82-966F-744A36AA8BB2}" type="slidenum">
              <a:rPr lang="ko-KR" altLang="en-US" smtClean="0"/>
              <a:t>‹#›</a:t>
            </a:fld>
            <a:endParaRPr lang="ko-KR" altLang="en-US"/>
          </a:p>
        </p:txBody>
      </p:sp>
    </p:spTree>
    <p:extLst>
      <p:ext uri="{BB962C8B-B14F-4D97-AF65-F5344CB8AC3E}">
        <p14:creationId xmlns:p14="http://schemas.microsoft.com/office/powerpoint/2010/main" val="2046782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ko-KR" smtClean="0"/>
              <a:t>Click to edit Master title style</a:t>
            </a:r>
            <a:endParaRPr lang="ko-KR" alt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smtClean="0"/>
              <a:t>Click to edit Master text styles</a:t>
            </a:r>
          </a:p>
        </p:txBody>
      </p:sp>
      <p:sp>
        <p:nvSpPr>
          <p:cNvPr id="5" name="Date Placeholder 4"/>
          <p:cNvSpPr>
            <a:spLocks noGrp="1"/>
          </p:cNvSpPr>
          <p:nvPr>
            <p:ph type="dt" sz="half" idx="10"/>
          </p:nvPr>
        </p:nvSpPr>
        <p:spPr/>
        <p:txBody>
          <a:bodyPr/>
          <a:lstStyle/>
          <a:p>
            <a:fld id="{D2E587EC-4A3E-4030-BABC-5E0C0236501C}" type="datetimeFigureOut">
              <a:rPr lang="ko-KR" altLang="en-US" smtClean="0"/>
              <a:t>2015-11-19</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6F4B9519-C8B1-4E82-966F-744A36AA8BB2}" type="slidenum">
              <a:rPr lang="ko-KR" altLang="en-US" smtClean="0"/>
              <a:t>‹#›</a:t>
            </a:fld>
            <a:endParaRPr lang="ko-KR" altLang="en-US"/>
          </a:p>
        </p:txBody>
      </p:sp>
    </p:spTree>
    <p:extLst>
      <p:ext uri="{BB962C8B-B14F-4D97-AF65-F5344CB8AC3E}">
        <p14:creationId xmlns:p14="http://schemas.microsoft.com/office/powerpoint/2010/main" val="2028806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6778"/>
            <a:ext cx="9144000" cy="1052736"/>
          </a:xfrm>
          <a:prstGeom prst="rect">
            <a:avLst/>
          </a:prstGeom>
        </p:spPr>
        <p:txBody>
          <a:bodyPr vert="horz" lIns="91440" tIns="45720" rIns="91440" bIns="45720" rtlCol="0" anchor="ctr">
            <a:noAutofit/>
          </a:bodyPr>
          <a:lstStyle/>
          <a:p>
            <a:r>
              <a:rPr lang="en-US" altLang="ko-KR" dirty="0" smtClean="0"/>
              <a:t> Click to edit Master title</a:t>
            </a:r>
            <a:endParaRPr lang="ko-KR" alt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ltLang="ko-KR" dirty="0" smtClean="0"/>
              <a:t>Click to edit Master text styles</a:t>
            </a:r>
          </a:p>
          <a:p>
            <a:pPr lvl="1"/>
            <a:r>
              <a:rPr lang="en-US" altLang="ko-KR" dirty="0" smtClean="0"/>
              <a:t>Second level</a:t>
            </a:r>
          </a:p>
          <a:p>
            <a:pPr lvl="2"/>
            <a:r>
              <a:rPr lang="en-US" altLang="ko-KR" dirty="0" smtClean="0"/>
              <a:t>Third level</a:t>
            </a:r>
          </a:p>
          <a:p>
            <a:pPr lvl="3"/>
            <a:r>
              <a:rPr lang="en-US" altLang="ko-KR" dirty="0" smtClean="0"/>
              <a:t>Fourth level</a:t>
            </a:r>
          </a:p>
          <a:p>
            <a:pPr lvl="4"/>
            <a:r>
              <a:rPr lang="en-US" altLang="ko-KR" dirty="0" smtClean="0"/>
              <a:t>Fifth level</a:t>
            </a:r>
            <a:endParaRPr lang="ko-KR" alt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E587EC-4A3E-4030-BABC-5E0C0236501C}" type="datetimeFigureOut">
              <a:rPr lang="ko-KR" altLang="en-US" smtClean="0"/>
              <a:t>2015-11-19</a:t>
            </a:fld>
            <a:endParaRPr lang="ko-KR"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4B9519-C8B1-4E82-966F-744A36AA8BB2}" type="slidenum">
              <a:rPr lang="ko-KR" altLang="en-US" smtClean="0"/>
              <a:t>‹#›</a:t>
            </a:fld>
            <a:endParaRPr lang="ko-KR" altLang="en-US"/>
          </a:p>
        </p:txBody>
      </p:sp>
    </p:spTree>
    <p:extLst>
      <p:ext uri="{BB962C8B-B14F-4D97-AF65-F5344CB8AC3E}">
        <p14:creationId xmlns:p14="http://schemas.microsoft.com/office/powerpoint/2010/main" val="437338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1" hangingPunct="1">
        <a:spcBef>
          <a:spcPct val="0"/>
        </a:spcBef>
        <a:buNone/>
        <a:defRPr sz="4000" b="1" kern="1200">
          <a:solidFill>
            <a:schemeClr val="tx1"/>
          </a:solidFill>
          <a:latin typeface="Arial" pitchFamily="34" charset="0"/>
          <a:ea typeface="+mj-ea"/>
          <a:cs typeface="Arial" pitchFamily="34" charset="0"/>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932" y="289515"/>
            <a:ext cx="8741879" cy="89966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01934" y="1189181"/>
            <a:ext cx="8740141" cy="2052030"/>
          </a:xfrm>
          <a:prstGeom prst="rect">
            <a:avLst/>
          </a:prstGeom>
        </p:spPr>
        <p:txBody>
          <a:bodyPr vert="horz" wrap="square" lIns="182880" tIns="146304" rIns="182880" bIns="146304"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2"/>
          <p:cNvSpPr>
            <a:spLocks noGrp="1"/>
          </p:cNvSpPr>
          <p:nvPr>
            <p:ph type="ftr" sz="quarter" idx="3"/>
          </p:nvPr>
        </p:nvSpPr>
        <p:spPr>
          <a:xfrm>
            <a:off x="5463713" y="6592650"/>
            <a:ext cx="2894705" cy="134483"/>
          </a:xfrm>
          <a:prstGeom prst="rect">
            <a:avLst/>
          </a:prstGeom>
        </p:spPr>
        <p:txBody>
          <a:bodyPr vert="horz" lIns="0" tIns="0" rIns="91440" bIns="0" rtlCol="0" anchor="ctr"/>
          <a:lstStyle>
            <a:lvl1pPr marL="0" algn="r" defTabSz="685776" rtl="0" eaLnBrk="1" latinLnBrk="0" hangingPunct="1">
              <a:defRPr lang="en-US" sz="663" kern="1200">
                <a:solidFill>
                  <a:schemeClr val="tx2"/>
                </a:solidFill>
                <a:latin typeface="+mn-lt"/>
                <a:ea typeface="+mn-ea"/>
                <a:cs typeface="+mn-cs"/>
              </a:defRPr>
            </a:lvl1pPr>
          </a:lstStyle>
          <a:p>
            <a:r>
              <a:rPr smtClean="0">
                <a:solidFill>
                  <a:srgbClr val="505050"/>
                </a:solidFill>
              </a:rPr>
              <a:t>Microsoft Confidential</a:t>
            </a:r>
            <a:endParaRPr dirty="0">
              <a:solidFill>
                <a:srgbClr val="505050"/>
              </a:solidFill>
            </a:endParaRPr>
          </a:p>
        </p:txBody>
      </p:sp>
      <p:sp>
        <p:nvSpPr>
          <p:cNvPr id="5" name="Slide Number Placeholder 4"/>
          <p:cNvSpPr>
            <a:spLocks noGrp="1"/>
          </p:cNvSpPr>
          <p:nvPr>
            <p:ph type="sldNum" sz="quarter" idx="4"/>
          </p:nvPr>
        </p:nvSpPr>
        <p:spPr>
          <a:xfrm>
            <a:off x="8615018" y="6592650"/>
            <a:ext cx="416698" cy="134483"/>
          </a:xfrm>
          <a:prstGeom prst="rect">
            <a:avLst/>
          </a:prstGeom>
        </p:spPr>
        <p:txBody>
          <a:bodyPr vert="horz" lIns="91440" tIns="0" rIns="0" bIns="0" rtlCol="0" anchor="ctr"/>
          <a:lstStyle>
            <a:lvl1pPr algn="r">
              <a:defRPr lang="en-US" sz="663" b="0" kern="1200" smtClean="0">
                <a:solidFill>
                  <a:schemeClr val="tx2"/>
                </a:solidFill>
                <a:latin typeface="+mn-lt"/>
                <a:ea typeface="+mn-ea"/>
                <a:cs typeface="+mn-cs"/>
              </a:defRPr>
            </a:lvl1pPr>
          </a:lstStyle>
          <a:p>
            <a:pPr defTabSz="639836" latinLnBrk="0"/>
            <a:fld id="{27258FFF-F925-446B-8502-81C933981705}" type="slidenum">
              <a:rPr lang="hr-HR" smtClean="0">
                <a:solidFill>
                  <a:srgbClr val="505050"/>
                </a:solidFill>
              </a:rPr>
              <a:pPr defTabSz="639836" latinLnBrk="0"/>
              <a:t>‹#›</a:t>
            </a:fld>
            <a:endParaRPr lang="hr-HR" dirty="0">
              <a:solidFill>
                <a:srgbClr val="505050"/>
              </a:solidFill>
            </a:endParaRPr>
          </a:p>
        </p:txBody>
      </p:sp>
    </p:spTree>
    <p:extLst>
      <p:ext uri="{BB962C8B-B14F-4D97-AF65-F5344CB8AC3E}">
        <p14:creationId xmlns:p14="http://schemas.microsoft.com/office/powerpoint/2010/main" val="24130525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p:transition spd="slow">
    <p:fade/>
  </p:transition>
  <p:timing>
    <p:tnLst>
      <p:par>
        <p:cTn id="1" dur="indefinite" restart="never" nodeType="tmRoot"/>
      </p:par>
    </p:tnLst>
  </p:timing>
  <p:hf hdr="0" dt="0"/>
  <p:txStyles>
    <p:titleStyle>
      <a:lvl1pPr algn="l" defTabSz="685776" rtl="0" eaLnBrk="1" latinLnBrk="0" hangingPunct="1">
        <a:lnSpc>
          <a:spcPct val="90000"/>
        </a:lnSpc>
        <a:spcBef>
          <a:spcPct val="0"/>
        </a:spcBef>
        <a:buNone/>
        <a:defRPr lang="en-US" sz="3970" b="0" kern="1200" cap="none" spc="-75" baseline="0" dirty="0" smtClean="0">
          <a:ln w="3175">
            <a:noFill/>
          </a:ln>
          <a:solidFill>
            <a:schemeClr val="tx2"/>
          </a:solidFill>
          <a:effectLst/>
          <a:latin typeface="+mj-lt"/>
          <a:ea typeface="+mn-ea"/>
          <a:cs typeface="Segoe UI" pitchFamily="34" charset="0"/>
        </a:defRPr>
      </a:lvl1pPr>
    </p:titleStyle>
    <p:bodyStyle>
      <a:lvl1pPr marL="252109" marR="0" indent="-252109" algn="l" defTabSz="685776" rtl="0" eaLnBrk="1" fontAlgn="auto" latinLnBrk="0" hangingPunct="1">
        <a:lnSpc>
          <a:spcPct val="90000"/>
        </a:lnSpc>
        <a:spcBef>
          <a:spcPct val="20000"/>
        </a:spcBef>
        <a:spcAft>
          <a:spcPts val="0"/>
        </a:spcAft>
        <a:buClrTx/>
        <a:buSzPct val="90000"/>
        <a:buFont typeface="Arial" pitchFamily="34" charset="0"/>
        <a:buChar char="•"/>
        <a:tabLst/>
        <a:defRPr sz="2941" kern="1200" spc="0" baseline="0">
          <a:solidFill>
            <a:schemeClr val="tx2"/>
          </a:solidFill>
          <a:latin typeface="+mj-lt"/>
          <a:ea typeface="+mn-ea"/>
          <a:cs typeface="+mn-cs"/>
        </a:defRPr>
      </a:lvl1pPr>
      <a:lvl2pPr marL="429518" marR="0" indent="-177411" algn="l" defTabSz="685776"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solidFill>
            <a:schemeClr val="tx2"/>
          </a:solidFill>
          <a:latin typeface="+mn-lt"/>
          <a:ea typeface="+mn-ea"/>
          <a:cs typeface="+mn-cs"/>
        </a:defRPr>
      </a:lvl2pPr>
      <a:lvl3pPr marL="588254" marR="0" indent="-168072" algn="l" defTabSz="685776" rtl="0" eaLnBrk="1" fontAlgn="auto" latinLnBrk="0" hangingPunct="1">
        <a:lnSpc>
          <a:spcPct val="90000"/>
        </a:lnSpc>
        <a:spcBef>
          <a:spcPct val="20000"/>
        </a:spcBef>
        <a:spcAft>
          <a:spcPts val="0"/>
        </a:spcAft>
        <a:buClrTx/>
        <a:buSzPct val="90000"/>
        <a:buFont typeface="Arial" pitchFamily="34" charset="0"/>
        <a:buChar char="•"/>
        <a:tabLst/>
        <a:defRPr sz="1470" kern="1200" spc="0" baseline="0">
          <a:solidFill>
            <a:schemeClr val="tx2"/>
          </a:solidFill>
          <a:latin typeface="+mn-lt"/>
          <a:ea typeface="+mn-ea"/>
          <a:cs typeface="+mn-cs"/>
        </a:defRPr>
      </a:lvl3pPr>
      <a:lvl4pPr marL="756327" marR="0" indent="-168072" algn="l" defTabSz="685776" rtl="0" eaLnBrk="1" fontAlgn="auto" latinLnBrk="0" hangingPunct="1">
        <a:lnSpc>
          <a:spcPct val="90000"/>
        </a:lnSpc>
        <a:spcBef>
          <a:spcPct val="20000"/>
        </a:spcBef>
        <a:spcAft>
          <a:spcPts val="0"/>
        </a:spcAft>
        <a:buClrTx/>
        <a:buSzPct val="90000"/>
        <a:buFont typeface="Arial" pitchFamily="34" charset="0"/>
        <a:buChar char="•"/>
        <a:tabLst/>
        <a:defRPr sz="1323" kern="1200" spc="0" baseline="0">
          <a:solidFill>
            <a:schemeClr val="tx2"/>
          </a:solidFill>
          <a:latin typeface="+mn-lt"/>
          <a:ea typeface="+mn-ea"/>
          <a:cs typeface="+mn-cs"/>
        </a:defRPr>
      </a:lvl4pPr>
      <a:lvl5pPr marL="924399" marR="0" indent="-168072" algn="l" defTabSz="685776" rtl="0" eaLnBrk="1" fontAlgn="auto" latinLnBrk="0" hangingPunct="1">
        <a:lnSpc>
          <a:spcPct val="90000"/>
        </a:lnSpc>
        <a:spcBef>
          <a:spcPct val="20000"/>
        </a:spcBef>
        <a:spcAft>
          <a:spcPts val="0"/>
        </a:spcAft>
        <a:buClrTx/>
        <a:buSzPct val="90000"/>
        <a:buFont typeface="Arial" pitchFamily="34" charset="0"/>
        <a:buChar char="•"/>
        <a:tabLst/>
        <a:defRPr sz="1323" kern="1200" spc="0" baseline="0">
          <a:solidFill>
            <a:schemeClr val="tx2"/>
          </a:solidFill>
          <a:latin typeface="+mn-lt"/>
          <a:ea typeface="+mn-ea"/>
          <a:cs typeface="+mn-cs"/>
        </a:defRPr>
      </a:lvl5pPr>
      <a:lvl6pPr marL="1885883" indent="-171444" algn="l" defTabSz="685776" rtl="0" eaLnBrk="1" latinLnBrk="0" hangingPunct="1">
        <a:spcBef>
          <a:spcPct val="20000"/>
        </a:spcBef>
        <a:buFont typeface="Arial" pitchFamily="34" charset="0"/>
        <a:buChar char="•"/>
        <a:defRPr sz="1470" kern="1200">
          <a:solidFill>
            <a:schemeClr val="tx1"/>
          </a:solidFill>
          <a:latin typeface="+mn-lt"/>
          <a:ea typeface="+mn-ea"/>
          <a:cs typeface="+mn-cs"/>
        </a:defRPr>
      </a:lvl6pPr>
      <a:lvl7pPr marL="2228771" indent="-171444" algn="l" defTabSz="685776" rtl="0" eaLnBrk="1" latinLnBrk="0" hangingPunct="1">
        <a:spcBef>
          <a:spcPct val="20000"/>
        </a:spcBef>
        <a:buFont typeface="Arial" pitchFamily="34" charset="0"/>
        <a:buChar char="•"/>
        <a:defRPr sz="1470" kern="1200">
          <a:solidFill>
            <a:schemeClr val="tx1"/>
          </a:solidFill>
          <a:latin typeface="+mn-lt"/>
          <a:ea typeface="+mn-ea"/>
          <a:cs typeface="+mn-cs"/>
        </a:defRPr>
      </a:lvl7pPr>
      <a:lvl8pPr marL="2571658" indent="-171444" algn="l" defTabSz="685776" rtl="0" eaLnBrk="1" latinLnBrk="0" hangingPunct="1">
        <a:spcBef>
          <a:spcPct val="20000"/>
        </a:spcBef>
        <a:buFont typeface="Arial" pitchFamily="34" charset="0"/>
        <a:buChar char="•"/>
        <a:defRPr sz="1470" kern="1200">
          <a:solidFill>
            <a:schemeClr val="tx1"/>
          </a:solidFill>
          <a:latin typeface="+mn-lt"/>
          <a:ea typeface="+mn-ea"/>
          <a:cs typeface="+mn-cs"/>
        </a:defRPr>
      </a:lvl8pPr>
      <a:lvl9pPr marL="2914548" indent="-171444" algn="l" defTabSz="685776" rtl="0" eaLnBrk="1" latinLnBrk="0" hangingPunct="1">
        <a:spcBef>
          <a:spcPct val="20000"/>
        </a:spcBef>
        <a:buFont typeface="Arial" pitchFamily="34" charset="0"/>
        <a:buChar char="•"/>
        <a:defRPr sz="1470" kern="1200">
          <a:solidFill>
            <a:schemeClr val="tx1"/>
          </a:solidFill>
          <a:latin typeface="+mn-lt"/>
          <a:ea typeface="+mn-ea"/>
          <a:cs typeface="+mn-cs"/>
        </a:defRPr>
      </a:lvl9pPr>
    </p:bodyStyle>
    <p:otherStyle>
      <a:defPPr>
        <a:defRPr lang="en-US"/>
      </a:defPPr>
      <a:lvl1pPr marL="0" algn="l" defTabSz="685776" rtl="0" eaLnBrk="1" latinLnBrk="0" hangingPunct="1">
        <a:defRPr sz="1323" kern="1200">
          <a:solidFill>
            <a:schemeClr val="tx1"/>
          </a:solidFill>
          <a:latin typeface="+mn-lt"/>
          <a:ea typeface="+mn-ea"/>
          <a:cs typeface="+mn-cs"/>
        </a:defRPr>
      </a:lvl1pPr>
      <a:lvl2pPr marL="342888" algn="l" defTabSz="685776" rtl="0" eaLnBrk="1" latinLnBrk="0" hangingPunct="1">
        <a:defRPr sz="1323" kern="1200">
          <a:solidFill>
            <a:schemeClr val="tx1"/>
          </a:solidFill>
          <a:latin typeface="+mn-lt"/>
          <a:ea typeface="+mn-ea"/>
          <a:cs typeface="+mn-cs"/>
        </a:defRPr>
      </a:lvl2pPr>
      <a:lvl3pPr marL="685776" algn="l" defTabSz="685776" rtl="0" eaLnBrk="1" latinLnBrk="0" hangingPunct="1">
        <a:defRPr sz="1323" kern="1200">
          <a:solidFill>
            <a:schemeClr val="tx1"/>
          </a:solidFill>
          <a:latin typeface="+mn-lt"/>
          <a:ea typeface="+mn-ea"/>
          <a:cs typeface="+mn-cs"/>
        </a:defRPr>
      </a:lvl3pPr>
      <a:lvl4pPr marL="1028664" algn="l" defTabSz="685776" rtl="0" eaLnBrk="1" latinLnBrk="0" hangingPunct="1">
        <a:defRPr sz="1323" kern="1200">
          <a:solidFill>
            <a:schemeClr val="tx1"/>
          </a:solidFill>
          <a:latin typeface="+mn-lt"/>
          <a:ea typeface="+mn-ea"/>
          <a:cs typeface="+mn-cs"/>
        </a:defRPr>
      </a:lvl4pPr>
      <a:lvl5pPr marL="1371551" algn="l" defTabSz="685776" rtl="0" eaLnBrk="1" latinLnBrk="0" hangingPunct="1">
        <a:defRPr sz="1323" kern="1200">
          <a:solidFill>
            <a:schemeClr val="tx1"/>
          </a:solidFill>
          <a:latin typeface="+mn-lt"/>
          <a:ea typeface="+mn-ea"/>
          <a:cs typeface="+mn-cs"/>
        </a:defRPr>
      </a:lvl5pPr>
      <a:lvl6pPr marL="1714440" algn="l" defTabSz="685776" rtl="0" eaLnBrk="1" latinLnBrk="0" hangingPunct="1">
        <a:defRPr sz="1323" kern="1200">
          <a:solidFill>
            <a:schemeClr val="tx1"/>
          </a:solidFill>
          <a:latin typeface="+mn-lt"/>
          <a:ea typeface="+mn-ea"/>
          <a:cs typeface="+mn-cs"/>
        </a:defRPr>
      </a:lvl6pPr>
      <a:lvl7pPr marL="2057328" algn="l" defTabSz="685776" rtl="0" eaLnBrk="1" latinLnBrk="0" hangingPunct="1">
        <a:defRPr sz="1323" kern="1200">
          <a:solidFill>
            <a:schemeClr val="tx1"/>
          </a:solidFill>
          <a:latin typeface="+mn-lt"/>
          <a:ea typeface="+mn-ea"/>
          <a:cs typeface="+mn-cs"/>
        </a:defRPr>
      </a:lvl7pPr>
      <a:lvl8pPr marL="2400215" algn="l" defTabSz="685776" rtl="0" eaLnBrk="1" latinLnBrk="0" hangingPunct="1">
        <a:defRPr sz="1323" kern="1200">
          <a:solidFill>
            <a:schemeClr val="tx1"/>
          </a:solidFill>
          <a:latin typeface="+mn-lt"/>
          <a:ea typeface="+mn-ea"/>
          <a:cs typeface="+mn-cs"/>
        </a:defRPr>
      </a:lvl8pPr>
      <a:lvl9pPr marL="2743103" algn="l" defTabSz="685776" rtl="0" eaLnBrk="1" latinLnBrk="0" hangingPunct="1">
        <a:defRPr sz="132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free-powerpoint-templates-design.com/free-powerpoint-templates-design"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9.xml"/><Relationship Id="rId6" Type="http://schemas.microsoft.com/office/2007/relationships/hdphoto" Target="../media/hdphoto2.wdp"/><Relationship Id="rId5" Type="http://schemas.openxmlformats.org/officeDocument/2006/relationships/image" Target="../media/image20.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hyperlink" Target="mailto:informatika@mspm.hr" TargetMode="External"/><Relationship Id="rId2" Type="http://schemas.openxmlformats.org/officeDocument/2006/relationships/hyperlink" Target="mailto:ustanove@mspm.hr"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a:spLocks noChangeArrowheads="1"/>
          </p:cNvSpPr>
          <p:nvPr/>
        </p:nvSpPr>
        <p:spPr bwMode="auto">
          <a:xfrm>
            <a:off x="3563888" y="2564904"/>
            <a:ext cx="5256584" cy="1569660"/>
          </a:xfrm>
          <a:prstGeom prst="rect">
            <a:avLst/>
          </a:prstGeom>
          <a:noFill/>
          <a:ln w="9525">
            <a:noFill/>
            <a:miter lim="800000"/>
            <a:headEnd/>
            <a:tailEnd/>
          </a:ln>
        </p:spPr>
        <p:txBody>
          <a:bodyPr wrap="square">
            <a:spAutoFit/>
          </a:bodyPr>
          <a:lstStyle/>
          <a:p>
            <a:pPr algn="r"/>
            <a:r>
              <a:rPr lang="hr-HR" altLang="ko-KR" sz="3200" b="1" dirty="0" smtClean="0">
                <a:solidFill>
                  <a:schemeClr val="accent1">
                    <a:lumMod val="20000"/>
                    <a:lumOff val="80000"/>
                  </a:schemeClr>
                </a:solidFill>
                <a:latin typeface="Arial" pitchFamily="34" charset="0"/>
                <a:ea typeface="맑은 고딕" pitchFamily="50" charset="-127"/>
                <a:cs typeface="Arial" pitchFamily="34" charset="0"/>
              </a:rPr>
              <a:t>Nešto staro, nešto novo,</a:t>
            </a:r>
            <a:r>
              <a:rPr lang="en-US" altLang="ko-KR" sz="3200" b="1" dirty="0" smtClean="0">
                <a:solidFill>
                  <a:schemeClr val="accent1">
                    <a:lumMod val="20000"/>
                    <a:lumOff val="80000"/>
                  </a:schemeClr>
                </a:solidFill>
                <a:latin typeface="Arial" pitchFamily="34" charset="0"/>
                <a:ea typeface="맑은 고딕" pitchFamily="50" charset="-127"/>
                <a:cs typeface="Arial" pitchFamily="34" charset="0"/>
              </a:rPr>
              <a:t> </a:t>
            </a:r>
            <a:r>
              <a:rPr lang="hr-HR" altLang="ko-KR" sz="3200" b="1" dirty="0" smtClean="0">
                <a:solidFill>
                  <a:schemeClr val="accent1">
                    <a:lumMod val="20000"/>
                    <a:lumOff val="80000"/>
                  </a:schemeClr>
                </a:solidFill>
                <a:latin typeface="Arial" pitchFamily="34" charset="0"/>
                <a:ea typeface="맑은 고딕" pitchFamily="50" charset="-127"/>
                <a:cs typeface="Arial" pitchFamily="34" charset="0"/>
              </a:rPr>
              <a:t>nešto posuđeno i nešto plavo</a:t>
            </a:r>
            <a:endParaRPr lang="en-US" altLang="ko-KR" sz="3200" b="1" dirty="0" smtClean="0">
              <a:solidFill>
                <a:schemeClr val="accent1">
                  <a:lumMod val="20000"/>
                  <a:lumOff val="80000"/>
                </a:schemeClr>
              </a:solidFill>
              <a:latin typeface="Arial" pitchFamily="34" charset="0"/>
              <a:ea typeface="맑은 고딕" pitchFamily="50" charset="-127"/>
              <a:cs typeface="Arial" pitchFamily="34" charset="0"/>
            </a:endParaRPr>
          </a:p>
        </p:txBody>
      </p:sp>
      <p:sp>
        <p:nvSpPr>
          <p:cNvPr id="7" name="TextBox 6">
            <a:hlinkClick r:id="rId2"/>
          </p:cNvPr>
          <p:cNvSpPr txBox="1"/>
          <p:nvPr/>
        </p:nvSpPr>
        <p:spPr>
          <a:xfrm>
            <a:off x="9234" y="6381328"/>
            <a:ext cx="9144000" cy="307777"/>
          </a:xfrm>
          <a:prstGeom prst="rect">
            <a:avLst/>
          </a:prstGeom>
          <a:noFill/>
        </p:spPr>
        <p:txBody>
          <a:bodyPr wrap="square" rtlCol="0">
            <a:spAutoFit/>
          </a:bodyPr>
          <a:lstStyle/>
          <a:p>
            <a:pPr algn="ctr"/>
            <a:r>
              <a:rPr lang="hr-HR" altLang="ko-KR" sz="1400" dirty="0" smtClean="0">
                <a:solidFill>
                  <a:schemeClr val="tx1">
                    <a:lumMod val="65000"/>
                    <a:lumOff val="35000"/>
                  </a:schemeClr>
                </a:solidFill>
                <a:latin typeface="Arial" pitchFamily="34" charset="0"/>
                <a:cs typeface="Arial" pitchFamily="34" charset="0"/>
              </a:rPr>
              <a:t>Rafael Pejčinović, voditelj Službe za informatičku podršku</a:t>
            </a:r>
            <a:endParaRPr lang="ko-KR" altLang="en-US" sz="1400" dirty="0">
              <a:solidFill>
                <a:schemeClr val="tx1">
                  <a:lumMod val="65000"/>
                  <a:lumOff val="35000"/>
                </a:schemeClr>
              </a:solidFill>
              <a:latin typeface="Arial" pitchFamily="34" charset="0"/>
              <a:cs typeface="Arial" pitchFamily="34" charset="0"/>
            </a:endParaRPr>
          </a:p>
        </p:txBody>
      </p:sp>
    </p:spTree>
    <p:extLst>
      <p:ext uri="{BB962C8B-B14F-4D97-AF65-F5344CB8AC3E}">
        <p14:creationId xmlns:p14="http://schemas.microsoft.com/office/powerpoint/2010/main" val="19412217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z="4400" dirty="0" smtClean="0">
                <a:solidFill>
                  <a:schemeClr val="accent1">
                    <a:lumMod val="20000"/>
                    <a:lumOff val="80000"/>
                  </a:schemeClr>
                </a:solidFill>
                <a:ea typeface="Arial Unicode MS" pitchFamily="50" charset="-127"/>
              </a:rPr>
              <a:t> </a:t>
            </a:r>
            <a:r>
              <a:rPr lang="hr-HR" altLang="ko-KR" sz="3600" dirty="0" smtClean="0">
                <a:solidFill>
                  <a:schemeClr val="accent1">
                    <a:lumMod val="20000"/>
                    <a:lumOff val="80000"/>
                  </a:schemeClr>
                </a:solidFill>
                <a:ea typeface="Arial Unicode MS" pitchFamily="50" charset="-127"/>
              </a:rPr>
              <a:t>Nešto posuđeno…</a:t>
            </a:r>
            <a:endParaRPr lang="ko-KR" altLang="en-US" sz="3600" dirty="0">
              <a:solidFill>
                <a:schemeClr val="accent1">
                  <a:lumMod val="20000"/>
                  <a:lumOff val="80000"/>
                </a:schemeClr>
              </a:solidFill>
              <a:ea typeface="Arial Unicode MS" pitchFamily="50" charset="-127"/>
            </a:endParaRPr>
          </a:p>
        </p:txBody>
      </p:sp>
      <p:sp>
        <p:nvSpPr>
          <p:cNvPr id="3" name="Content Placeholder 2"/>
          <p:cNvSpPr>
            <a:spLocks noGrp="1"/>
          </p:cNvSpPr>
          <p:nvPr>
            <p:ph idx="1"/>
          </p:nvPr>
        </p:nvSpPr>
        <p:spPr>
          <a:xfrm>
            <a:off x="395536" y="1484784"/>
            <a:ext cx="8496944" cy="4896544"/>
          </a:xfrm>
        </p:spPr>
        <p:txBody>
          <a:bodyPr>
            <a:normAutofit lnSpcReduction="10000"/>
          </a:bodyPr>
          <a:lstStyle/>
          <a:p>
            <a:pPr>
              <a:spcAft>
                <a:spcPts val="1200"/>
              </a:spcAft>
            </a:pPr>
            <a:r>
              <a:rPr lang="hr-HR" altLang="ko-KR" b="1" dirty="0" smtClean="0">
                <a:solidFill>
                  <a:schemeClr val="tx1">
                    <a:lumMod val="75000"/>
                    <a:lumOff val="25000"/>
                  </a:schemeClr>
                </a:solidFill>
                <a:latin typeface="Arial" pitchFamily="34" charset="0"/>
                <a:cs typeface="Arial" pitchFamily="34" charset="0"/>
              </a:rPr>
              <a:t>Što sa starom opremom?</a:t>
            </a:r>
            <a:endParaRPr lang="en-US" altLang="ko-KR" b="1" dirty="0">
              <a:solidFill>
                <a:schemeClr val="tx1">
                  <a:lumMod val="75000"/>
                  <a:lumOff val="25000"/>
                </a:schemeClr>
              </a:solidFill>
              <a:latin typeface="Arial" pitchFamily="34" charset="0"/>
              <a:cs typeface="Arial" pitchFamily="34" charset="0"/>
            </a:endParaRPr>
          </a:p>
          <a:p>
            <a:pPr>
              <a:spcAft>
                <a:spcPts val="1200"/>
              </a:spcAft>
            </a:pPr>
            <a:r>
              <a:rPr lang="hr-HR" sz="2400" dirty="0"/>
              <a:t>Prema odredbama Pravilnika o gospodarenju otpadnom električnom i elektroničkom opremom (NN 42/14) </a:t>
            </a:r>
            <a:r>
              <a:rPr lang="hr-HR" sz="2400" dirty="0" smtClean="0"/>
              <a:t/>
            </a:r>
            <a:br>
              <a:rPr lang="hr-HR" sz="2400" dirty="0" smtClean="0"/>
            </a:br>
            <a:r>
              <a:rPr lang="hr-HR" sz="2400" dirty="0" smtClean="0"/>
              <a:t>korisnici </a:t>
            </a:r>
            <a:r>
              <a:rPr lang="hr-HR" sz="2400" dirty="0"/>
              <a:t>električnih i elektroničkih uređaja obavezni su </a:t>
            </a:r>
            <a:r>
              <a:rPr lang="hr-HR" sz="2400" dirty="0" smtClean="0"/>
              <a:t/>
            </a:r>
            <a:br>
              <a:rPr lang="hr-HR" sz="2400" dirty="0" smtClean="0"/>
            </a:br>
            <a:r>
              <a:rPr lang="hr-HR" sz="2400" dirty="0" smtClean="0"/>
              <a:t>skrbiti </a:t>
            </a:r>
            <a:r>
              <a:rPr lang="hr-HR" sz="2400" dirty="0"/>
              <a:t>za njegovo propisno odlaganje nakon prestanka </a:t>
            </a:r>
            <a:r>
              <a:rPr lang="hr-HR" sz="2400" dirty="0" smtClean="0"/>
              <a:t/>
            </a:r>
            <a:br>
              <a:rPr lang="hr-HR" sz="2400" dirty="0" smtClean="0"/>
            </a:br>
            <a:r>
              <a:rPr lang="hr-HR" sz="2400" dirty="0" smtClean="0"/>
              <a:t>uporabe</a:t>
            </a:r>
            <a:endParaRPr lang="hr-HR" sz="2400" dirty="0"/>
          </a:p>
          <a:p>
            <a:pPr>
              <a:spcAft>
                <a:spcPts val="1200"/>
              </a:spcAft>
            </a:pPr>
            <a:r>
              <a:rPr lang="hr-HR" sz="2400" dirty="0" smtClean="0"/>
              <a:t>Kako </a:t>
            </a:r>
            <a:r>
              <a:rPr lang="hr-HR" sz="2400" dirty="0"/>
              <a:t>je iz brojnih dopisa koji nam upućujete vidljivo da dobar dio opreme spada u kategoriju elektroničkog </a:t>
            </a:r>
            <a:r>
              <a:rPr lang="hr-HR" sz="2400" dirty="0" smtClean="0"/>
              <a:t/>
            </a:r>
            <a:br>
              <a:rPr lang="hr-HR" sz="2400" dirty="0" smtClean="0"/>
            </a:br>
            <a:r>
              <a:rPr lang="hr-HR" sz="2400" dirty="0" smtClean="0"/>
              <a:t>otpada</a:t>
            </a:r>
            <a:r>
              <a:rPr lang="hr-HR" sz="2400" dirty="0"/>
              <a:t>, onog trenutka kada dobijete novu računalnu </a:t>
            </a:r>
            <a:r>
              <a:rPr lang="hr-HR" sz="2400" dirty="0" smtClean="0"/>
              <a:t/>
            </a:r>
            <a:br>
              <a:rPr lang="hr-HR" sz="2400" dirty="0" smtClean="0"/>
            </a:br>
            <a:r>
              <a:rPr lang="hr-HR" sz="2400" dirty="0" smtClean="0"/>
              <a:t>opremu</a:t>
            </a:r>
            <a:r>
              <a:rPr lang="hr-HR" sz="2400" dirty="0"/>
              <a:t>, dužni ste staru i dotrajalu opremu zbrinuti </a:t>
            </a:r>
            <a:r>
              <a:rPr lang="hr-HR" sz="2400" dirty="0" smtClean="0"/>
              <a:t/>
            </a:r>
            <a:br>
              <a:rPr lang="hr-HR" sz="2400" dirty="0" smtClean="0"/>
            </a:br>
            <a:r>
              <a:rPr lang="hr-HR" sz="2400" dirty="0" smtClean="0"/>
              <a:t>preko </a:t>
            </a:r>
            <a:r>
              <a:rPr lang="hr-HR" sz="2400" dirty="0"/>
              <a:t>ovlaštenih tvrtki koje se bave zbrinjavanjem </a:t>
            </a:r>
            <a:r>
              <a:rPr lang="hr-HR" sz="2400" dirty="0" smtClean="0"/>
              <a:t/>
            </a:r>
            <a:br>
              <a:rPr lang="hr-HR" sz="2400" dirty="0" smtClean="0"/>
            </a:br>
            <a:r>
              <a:rPr lang="hr-HR" sz="2400" dirty="0" smtClean="0"/>
              <a:t>elektroničkog </a:t>
            </a:r>
            <a:r>
              <a:rPr lang="hr-HR" sz="2400" dirty="0"/>
              <a:t>otpada</a:t>
            </a:r>
          </a:p>
          <a:p>
            <a:pPr>
              <a:spcAft>
                <a:spcPts val="1200"/>
              </a:spcAft>
            </a:pPr>
            <a:endParaRPr lang="hr-HR" sz="2400" dirty="0"/>
          </a:p>
        </p:txBody>
      </p:sp>
    </p:spTree>
    <p:extLst>
      <p:ext uri="{BB962C8B-B14F-4D97-AF65-F5344CB8AC3E}">
        <p14:creationId xmlns:p14="http://schemas.microsoft.com/office/powerpoint/2010/main" val="3650773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z="4400" dirty="0" smtClean="0">
                <a:solidFill>
                  <a:schemeClr val="accent1">
                    <a:lumMod val="20000"/>
                    <a:lumOff val="80000"/>
                  </a:schemeClr>
                </a:solidFill>
                <a:ea typeface="Arial Unicode MS" pitchFamily="50" charset="-127"/>
              </a:rPr>
              <a:t> </a:t>
            </a:r>
            <a:r>
              <a:rPr lang="hr-HR" altLang="ko-KR" sz="3600" dirty="0" smtClean="0">
                <a:solidFill>
                  <a:schemeClr val="accent1">
                    <a:lumMod val="20000"/>
                    <a:lumOff val="80000"/>
                  </a:schemeClr>
                </a:solidFill>
                <a:ea typeface="Arial Unicode MS" pitchFamily="50" charset="-127"/>
              </a:rPr>
              <a:t>Nešto plavo…</a:t>
            </a:r>
            <a:endParaRPr lang="ko-KR" altLang="en-US" sz="3600" dirty="0">
              <a:solidFill>
                <a:schemeClr val="accent1">
                  <a:lumMod val="20000"/>
                  <a:lumOff val="80000"/>
                </a:schemeClr>
              </a:solidFill>
              <a:ea typeface="Arial Unicode MS" pitchFamily="50" charset="-127"/>
            </a:endParaRPr>
          </a:p>
        </p:txBody>
      </p:sp>
      <p:sp>
        <p:nvSpPr>
          <p:cNvPr id="3" name="Content Placeholder 2"/>
          <p:cNvSpPr>
            <a:spLocks noGrp="1"/>
          </p:cNvSpPr>
          <p:nvPr>
            <p:ph idx="1"/>
          </p:nvPr>
        </p:nvSpPr>
        <p:spPr>
          <a:xfrm>
            <a:off x="395536" y="1484784"/>
            <a:ext cx="8496944" cy="4896544"/>
          </a:xfrm>
        </p:spPr>
        <p:txBody>
          <a:bodyPr>
            <a:normAutofit/>
          </a:bodyPr>
          <a:lstStyle/>
          <a:p>
            <a:pPr>
              <a:spcAft>
                <a:spcPts val="1200"/>
              </a:spcAft>
            </a:pPr>
            <a:r>
              <a:rPr lang="hr-HR" altLang="ko-KR" b="1" dirty="0" smtClean="0">
                <a:solidFill>
                  <a:schemeClr val="tx1">
                    <a:lumMod val="75000"/>
                    <a:lumOff val="25000"/>
                  </a:schemeClr>
                </a:solidFill>
                <a:latin typeface="Arial" pitchFamily="34" charset="0"/>
                <a:cs typeface="Arial" pitchFamily="34" charset="0"/>
              </a:rPr>
              <a:t>Ode Ministarstvo u oblake…</a:t>
            </a:r>
            <a:endParaRPr lang="en-US" altLang="ko-KR" b="1" dirty="0">
              <a:solidFill>
                <a:schemeClr val="tx1">
                  <a:lumMod val="75000"/>
                  <a:lumOff val="25000"/>
                </a:schemeClr>
              </a:solidFill>
              <a:latin typeface="Arial" pitchFamily="34" charset="0"/>
              <a:cs typeface="Arial" pitchFamily="34" charset="0"/>
            </a:endParaRPr>
          </a:p>
          <a:p>
            <a:pPr>
              <a:spcAft>
                <a:spcPts val="1200"/>
              </a:spcAft>
            </a:pPr>
            <a:r>
              <a:rPr lang="hr-HR" sz="2400" dirty="0" smtClean="0"/>
              <a:t>Potrebe za serverskim resursima rastu i teško je pratiti i planirati kada će nam i koliko trebati</a:t>
            </a:r>
          </a:p>
          <a:p>
            <a:pPr>
              <a:spcAft>
                <a:spcPts val="1200"/>
              </a:spcAft>
            </a:pPr>
            <a:r>
              <a:rPr lang="hr-HR" sz="2400" dirty="0" smtClean="0"/>
              <a:t>Zaglavili smo s migracijom i u ovom trenutku prelazak </a:t>
            </a:r>
            <a:br>
              <a:rPr lang="hr-HR" sz="2400" dirty="0" smtClean="0"/>
            </a:br>
            <a:r>
              <a:rPr lang="hr-HR" sz="2400" dirty="0" smtClean="0"/>
              <a:t>„u oblak” odličan je potez</a:t>
            </a:r>
          </a:p>
          <a:p>
            <a:pPr>
              <a:spcAft>
                <a:spcPts val="1200"/>
              </a:spcAft>
            </a:pPr>
            <a:r>
              <a:rPr lang="hr-HR" sz="2400" dirty="0" smtClean="0"/>
              <a:t>Koliko se toga trebamo bojati?</a:t>
            </a:r>
          </a:p>
          <a:p>
            <a:pPr>
              <a:spcAft>
                <a:spcPts val="1200"/>
              </a:spcAft>
            </a:pPr>
            <a:r>
              <a:rPr lang="hr-HR" sz="2400" dirty="0" smtClean="0"/>
              <a:t>Mogu li avioni probušiti naše podatke kada prolaze</a:t>
            </a:r>
            <a:br>
              <a:rPr lang="hr-HR" sz="2400" dirty="0" smtClean="0"/>
            </a:br>
            <a:r>
              <a:rPr lang="hr-HR" sz="2400" dirty="0" smtClean="0"/>
              <a:t>kroz oblake?</a:t>
            </a:r>
            <a:endParaRPr lang="hr-HR" sz="2400" dirty="0"/>
          </a:p>
          <a:p>
            <a:pPr>
              <a:spcAft>
                <a:spcPts val="1200"/>
              </a:spcAft>
            </a:pPr>
            <a:endParaRPr lang="hr-HR" sz="2400" dirty="0"/>
          </a:p>
        </p:txBody>
      </p:sp>
    </p:spTree>
    <p:extLst>
      <p:ext uri="{BB962C8B-B14F-4D97-AF65-F5344CB8AC3E}">
        <p14:creationId xmlns:p14="http://schemas.microsoft.com/office/powerpoint/2010/main" val="3532537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a:xfrm>
            <a:off x="8615018" y="5901436"/>
            <a:ext cx="416698" cy="100868"/>
          </a:xfrm>
        </p:spPr>
        <p:txBody>
          <a:bodyPr/>
          <a:lstStyle/>
          <a:p>
            <a:fld id="{27258FFF-F925-446B-8502-81C933981705}" type="slidenum">
              <a:rPr smtClean="0">
                <a:solidFill>
                  <a:srgbClr val="FFFFFF"/>
                </a:solidFill>
              </a:rPr>
              <a:pPr/>
              <a:t>12</a:t>
            </a:fld>
            <a:endParaRPr dirty="0">
              <a:solidFill>
                <a:srgbClr val="FFFFFF"/>
              </a:solidFill>
            </a:endParaRPr>
          </a:p>
        </p:txBody>
      </p:sp>
      <p:sp>
        <p:nvSpPr>
          <p:cNvPr id="5" name="Subtitle 4"/>
          <p:cNvSpPr>
            <a:spLocks noGrp="1"/>
          </p:cNvSpPr>
          <p:nvPr>
            <p:ph type="subTitle" idx="1"/>
          </p:nvPr>
        </p:nvSpPr>
        <p:spPr>
          <a:xfrm>
            <a:off x="474456" y="1258928"/>
            <a:ext cx="4873989" cy="4420952"/>
          </a:xfrm>
        </p:spPr>
        <p:txBody>
          <a:bodyPr/>
          <a:lstStyle/>
          <a:p>
            <a:r>
              <a:rPr lang="en-US" sz="3970" dirty="0"/>
              <a:t>Microsoft Azure </a:t>
            </a:r>
            <a:r>
              <a:rPr lang="hr-HR" sz="3970" dirty="0" smtClean="0"/>
              <a:t>je</a:t>
            </a:r>
            <a:r>
              <a:rPr lang="en-US" sz="3970" dirty="0" smtClean="0"/>
              <a:t> </a:t>
            </a:r>
            <a:r>
              <a:rPr lang="hr-HR" sz="2000" dirty="0" smtClean="0"/>
              <a:t>otvorena, fleksibilna platforma koja omogućava korisnicima da snažno razvijaju i upravljaju aplikacijama i podacima.</a:t>
            </a:r>
            <a:r>
              <a:rPr lang="en-US" sz="1921" dirty="0" smtClean="0"/>
              <a:t> </a:t>
            </a:r>
            <a:endParaRPr lang="en-US" sz="1921" dirty="0"/>
          </a:p>
          <a:p>
            <a:endParaRPr lang="en-US" sz="1921" dirty="0"/>
          </a:p>
          <a:p>
            <a:r>
              <a:rPr lang="hr-HR" sz="1921" dirty="0" smtClean="0"/>
              <a:t>Vaši podaci dostupni su ma gdje god se nalazili – potreban je samo pristup internetu. Na vašem računalu ne trebaju biti instalirani programi. Oni mogu biti instalirani u Microsoftovom „oblaku” koji se zove Azure.</a:t>
            </a:r>
            <a:endParaRPr lang="en-US" sz="1921" dirty="0"/>
          </a:p>
        </p:txBody>
      </p:sp>
      <p:sp>
        <p:nvSpPr>
          <p:cNvPr id="7" name="Freeform 128"/>
          <p:cNvSpPr>
            <a:spLocks noChangeAspect="1"/>
          </p:cNvSpPr>
          <p:nvPr/>
        </p:nvSpPr>
        <p:spPr bwMode="black">
          <a:xfrm>
            <a:off x="5178554" y="2458129"/>
            <a:ext cx="3465021" cy="2022550"/>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FFFFFF"/>
          </a:solid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4426" tIns="107540" rIns="134426" bIns="107540" numCol="1" spcCol="0" rtlCol="0" fromWordArt="0" anchor="t" anchorCtr="0" forceAA="0" compatLnSpc="1">
            <a:prstTxWarp prst="textNoShape">
              <a:avLst/>
            </a:prstTxWarp>
            <a:noAutofit/>
          </a:bodyPr>
          <a:lstStyle/>
          <a:p>
            <a:pPr algn="ctr" defTabSz="671810" fontAlgn="base" latinLnBrk="0">
              <a:spcBef>
                <a:spcPct val="0"/>
              </a:spcBef>
              <a:spcAft>
                <a:spcPct val="0"/>
              </a:spcAft>
            </a:pPr>
            <a:endParaRPr lang="en-US" sz="1470" dirty="0">
              <a:solidFill>
                <a:srgbClr val="FFFFFF"/>
              </a:solidFill>
              <a:latin typeface="Segoe UI Light"/>
            </a:endParaRPr>
          </a:p>
        </p:txBody>
      </p:sp>
      <p:pic>
        <p:nvPicPr>
          <p:cNvPr id="9" name="Picture 8"/>
          <p:cNvPicPr>
            <a:picLocks noChangeAspect="1"/>
          </p:cNvPicPr>
          <p:nvPr/>
        </p:nvPicPr>
        <p:blipFill>
          <a:blip r:embed="rId2"/>
          <a:stretch>
            <a:fillRect/>
          </a:stretch>
        </p:blipFill>
        <p:spPr>
          <a:xfrm>
            <a:off x="6205171" y="3057807"/>
            <a:ext cx="1572346" cy="1204350"/>
          </a:xfrm>
          <a:prstGeom prst="rect">
            <a:avLst/>
          </a:prstGeom>
        </p:spPr>
      </p:pic>
      <p:sp>
        <p:nvSpPr>
          <p:cNvPr id="6" name="Footer Placeholder 5"/>
          <p:cNvSpPr>
            <a:spLocks noGrp="1"/>
          </p:cNvSpPr>
          <p:nvPr>
            <p:ph type="ftr" sz="quarter" idx="10"/>
          </p:nvPr>
        </p:nvSpPr>
        <p:spPr>
          <a:xfrm>
            <a:off x="5463713" y="5901436"/>
            <a:ext cx="2894705" cy="100868"/>
          </a:xfrm>
        </p:spPr>
        <p:txBody>
          <a:bodyPr/>
          <a:lstStyle/>
          <a:p>
            <a:r>
              <a:rPr dirty="0" smtClean="0">
                <a:solidFill>
                  <a:srgbClr val="FFFFFF"/>
                </a:solidFill>
              </a:rPr>
              <a:t>Microsoft Confidential</a:t>
            </a:r>
            <a:endParaRPr dirty="0">
              <a:solidFill>
                <a:srgbClr val="FFFFFF"/>
              </a:solidFill>
            </a:endParaRPr>
          </a:p>
        </p:txBody>
      </p:sp>
    </p:spTree>
    <p:extLst>
      <p:ext uri="{BB962C8B-B14F-4D97-AF65-F5344CB8AC3E}">
        <p14:creationId xmlns:p14="http://schemas.microsoft.com/office/powerpoint/2010/main" val="1251911549"/>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a:xfrm>
            <a:off x="8615018" y="5901436"/>
            <a:ext cx="416698" cy="100868"/>
          </a:xfrm>
        </p:spPr>
        <p:txBody>
          <a:bodyPr/>
          <a:lstStyle/>
          <a:p>
            <a:fld id="{27258FFF-F925-446B-8502-81C933981705}" type="slidenum">
              <a:rPr smtClean="0">
                <a:solidFill>
                  <a:srgbClr val="FFFFFF"/>
                </a:solidFill>
              </a:rPr>
              <a:pPr/>
              <a:t>13</a:t>
            </a:fld>
            <a:endParaRPr dirty="0">
              <a:solidFill>
                <a:srgbClr val="FFFFFF"/>
              </a:solidFill>
            </a:endParaRPr>
          </a:p>
        </p:txBody>
      </p:sp>
      <p:sp>
        <p:nvSpPr>
          <p:cNvPr id="5" name="Subtitle 4"/>
          <p:cNvSpPr>
            <a:spLocks noGrp="1"/>
          </p:cNvSpPr>
          <p:nvPr>
            <p:ph type="subTitle" idx="1"/>
          </p:nvPr>
        </p:nvSpPr>
        <p:spPr>
          <a:xfrm>
            <a:off x="474456" y="1258928"/>
            <a:ext cx="4873989" cy="4420952"/>
          </a:xfrm>
        </p:spPr>
        <p:txBody>
          <a:bodyPr/>
          <a:lstStyle/>
          <a:p>
            <a:r>
              <a:rPr lang="hr-HR" sz="3970" dirty="0" smtClean="0"/>
              <a:t>Vaši podaci </a:t>
            </a:r>
            <a:r>
              <a:rPr lang="hr-HR" sz="2000" dirty="0" smtClean="0"/>
              <a:t>iz mobitela uglavnom su smješteni u oblaku a da toga niste ni svjesni.</a:t>
            </a:r>
            <a:endParaRPr lang="en-US" sz="2000" dirty="0"/>
          </a:p>
          <a:p>
            <a:endParaRPr lang="en-US" sz="1921" dirty="0"/>
          </a:p>
          <a:p>
            <a:r>
              <a:rPr lang="hr-HR" sz="1921" dirty="0" smtClean="0"/>
              <a:t>Uslugu kupujemo i plaćamo kao </a:t>
            </a:r>
            <a:r>
              <a:rPr lang="hr-HR" sz="1921" dirty="0" err="1" smtClean="0"/>
              <a:t>prepaid</a:t>
            </a:r>
            <a:r>
              <a:rPr lang="hr-HR" sz="1921" dirty="0" smtClean="0"/>
              <a:t> bonove za mobitele. Potrebu za resursima sami definiramo – kad je frka povećava se broj procesora, količina memorije, propusnost, a kada gužve nema – ostavljaju se resursi na minimumu.</a:t>
            </a:r>
            <a:endParaRPr lang="en-US" sz="1921" dirty="0"/>
          </a:p>
        </p:txBody>
      </p:sp>
      <p:sp>
        <p:nvSpPr>
          <p:cNvPr id="7" name="Freeform 128"/>
          <p:cNvSpPr>
            <a:spLocks noChangeAspect="1"/>
          </p:cNvSpPr>
          <p:nvPr/>
        </p:nvSpPr>
        <p:spPr bwMode="black">
          <a:xfrm>
            <a:off x="5337099" y="981270"/>
            <a:ext cx="3465021" cy="2022550"/>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FFFFFF"/>
          </a:solid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4426" tIns="107540" rIns="134426" bIns="107540" numCol="1" spcCol="0" rtlCol="0" fromWordArt="0" anchor="t" anchorCtr="0" forceAA="0" compatLnSpc="1">
            <a:prstTxWarp prst="textNoShape">
              <a:avLst/>
            </a:prstTxWarp>
            <a:noAutofit/>
          </a:bodyPr>
          <a:lstStyle/>
          <a:p>
            <a:pPr algn="ctr" defTabSz="671810" fontAlgn="base" latinLnBrk="0">
              <a:spcBef>
                <a:spcPct val="0"/>
              </a:spcBef>
              <a:spcAft>
                <a:spcPct val="0"/>
              </a:spcAft>
            </a:pPr>
            <a:endParaRPr lang="en-US" sz="1470" dirty="0">
              <a:solidFill>
                <a:srgbClr val="FFFFFF"/>
              </a:solidFill>
              <a:latin typeface="Segoe UI Light"/>
            </a:endParaRPr>
          </a:p>
        </p:txBody>
      </p:sp>
      <p:pic>
        <p:nvPicPr>
          <p:cNvPr id="9" name="Picture 8"/>
          <p:cNvPicPr>
            <a:picLocks noChangeAspect="1"/>
          </p:cNvPicPr>
          <p:nvPr/>
        </p:nvPicPr>
        <p:blipFill>
          <a:blip r:embed="rId2"/>
          <a:stretch>
            <a:fillRect/>
          </a:stretch>
        </p:blipFill>
        <p:spPr>
          <a:xfrm>
            <a:off x="6357931" y="1601509"/>
            <a:ext cx="1572346" cy="1204350"/>
          </a:xfrm>
          <a:prstGeom prst="rect">
            <a:avLst/>
          </a:prstGeom>
        </p:spPr>
      </p:pic>
      <p:sp>
        <p:nvSpPr>
          <p:cNvPr id="6" name="Footer Placeholder 5"/>
          <p:cNvSpPr>
            <a:spLocks noGrp="1"/>
          </p:cNvSpPr>
          <p:nvPr>
            <p:ph type="ftr" sz="quarter" idx="10"/>
          </p:nvPr>
        </p:nvSpPr>
        <p:spPr>
          <a:xfrm>
            <a:off x="5463713" y="5901436"/>
            <a:ext cx="2894705" cy="100868"/>
          </a:xfrm>
        </p:spPr>
        <p:txBody>
          <a:bodyPr/>
          <a:lstStyle/>
          <a:p>
            <a:r>
              <a:rPr dirty="0" smtClean="0">
                <a:solidFill>
                  <a:srgbClr val="FFFFFF"/>
                </a:solidFill>
              </a:rPr>
              <a:t>Microsoft Confidential</a:t>
            </a:r>
            <a:endParaRPr dirty="0">
              <a:solidFill>
                <a:srgbClr val="FFFFFF"/>
              </a:solidFill>
            </a:endParaRPr>
          </a:p>
        </p:txBody>
      </p:sp>
      <p:sp>
        <p:nvSpPr>
          <p:cNvPr id="8" name="Rectangle 15"/>
          <p:cNvSpPr/>
          <p:nvPr/>
        </p:nvSpPr>
        <p:spPr bwMode="auto">
          <a:xfrm>
            <a:off x="6374592" y="3665085"/>
            <a:ext cx="2314751" cy="201479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7000" tIns="78400" rIns="147000" bIns="117600" numCol="1" spcCol="0" rtlCol="0" fromWordArt="0" anchor="t" anchorCtr="0" forceAA="0" compatLnSpc="1">
            <a:prstTxWarp prst="textNoShape">
              <a:avLst/>
            </a:prstTxWarp>
            <a:noAutofit/>
          </a:bodyPr>
          <a:lstStyle/>
          <a:p>
            <a:pPr fontAlgn="b">
              <a:defRPr/>
            </a:pPr>
            <a:endParaRPr lang="en-US" sz="3001" dirty="0">
              <a:ln w="3175">
                <a:noFill/>
              </a:ln>
              <a:solidFill>
                <a:srgbClr val="FFFFFF"/>
              </a:solidFill>
              <a:latin typeface="Segoe UI Light"/>
            </a:endParaRPr>
          </a:p>
        </p:txBody>
      </p:sp>
      <p:grpSp>
        <p:nvGrpSpPr>
          <p:cNvPr id="10" name="Group 16"/>
          <p:cNvGrpSpPr/>
          <p:nvPr/>
        </p:nvGrpSpPr>
        <p:grpSpPr bwMode="black">
          <a:xfrm>
            <a:off x="6525181" y="3941353"/>
            <a:ext cx="840398" cy="1087741"/>
            <a:chOff x="2916435" y="3914152"/>
            <a:chExt cx="930763" cy="918513"/>
          </a:xfrm>
        </p:grpSpPr>
        <p:pic>
          <p:nvPicPr>
            <p:cNvPr id="11" name="Picture 17"/>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bwMode="black">
            <a:xfrm rot="2614426" flipH="1">
              <a:off x="2916435" y="4302640"/>
              <a:ext cx="394555" cy="530025"/>
            </a:xfrm>
            <a:prstGeom prst="rect">
              <a:avLst/>
            </a:prstGeom>
          </p:spPr>
        </p:pic>
        <p:sp>
          <p:nvSpPr>
            <p:cNvPr id="12" name="Freeform 61"/>
            <p:cNvSpPr>
              <a:spLocks/>
            </p:cNvSpPr>
            <p:nvPr/>
          </p:nvSpPr>
          <p:spPr bwMode="black">
            <a:xfrm rot="10800000">
              <a:off x="3279998" y="3914152"/>
              <a:ext cx="567200" cy="820335"/>
            </a:xfrm>
            <a:custGeom>
              <a:avLst/>
              <a:gdLst/>
              <a:ahLst/>
              <a:cxnLst>
                <a:cxn ang="0">
                  <a:pos x="251" y="363"/>
                </a:cxn>
                <a:cxn ang="0">
                  <a:pos x="243" y="372"/>
                </a:cxn>
                <a:cxn ang="0">
                  <a:pos x="35" y="372"/>
                </a:cxn>
                <a:cxn ang="0">
                  <a:pos x="27" y="363"/>
                </a:cxn>
                <a:cxn ang="0">
                  <a:pos x="27" y="36"/>
                </a:cxn>
                <a:cxn ang="0">
                  <a:pos x="35" y="27"/>
                </a:cxn>
                <a:cxn ang="0">
                  <a:pos x="243" y="27"/>
                </a:cxn>
                <a:cxn ang="0">
                  <a:pos x="251" y="36"/>
                </a:cxn>
                <a:cxn ang="0">
                  <a:pos x="251" y="108"/>
                </a:cxn>
                <a:cxn ang="0">
                  <a:pos x="277" y="84"/>
                </a:cxn>
                <a:cxn ang="0">
                  <a:pos x="277" y="10"/>
                </a:cxn>
                <a:cxn ang="0">
                  <a:pos x="267" y="0"/>
                </a:cxn>
                <a:cxn ang="0">
                  <a:pos x="11" y="0"/>
                </a:cxn>
                <a:cxn ang="0">
                  <a:pos x="0" y="10"/>
                </a:cxn>
                <a:cxn ang="0">
                  <a:pos x="0" y="389"/>
                </a:cxn>
                <a:cxn ang="0">
                  <a:pos x="11" y="399"/>
                </a:cxn>
                <a:cxn ang="0">
                  <a:pos x="267" y="399"/>
                </a:cxn>
                <a:cxn ang="0">
                  <a:pos x="277" y="389"/>
                </a:cxn>
                <a:cxn ang="0">
                  <a:pos x="277" y="168"/>
                </a:cxn>
                <a:cxn ang="0">
                  <a:pos x="251" y="191"/>
                </a:cxn>
                <a:cxn ang="0">
                  <a:pos x="251" y="363"/>
                </a:cxn>
              </a:cxnLst>
              <a:rect l="0" t="0" r="r" b="b"/>
              <a:pathLst>
                <a:path w="277" h="399">
                  <a:moveTo>
                    <a:pt x="251" y="363"/>
                  </a:moveTo>
                  <a:cubicBezTo>
                    <a:pt x="251" y="368"/>
                    <a:pt x="247" y="372"/>
                    <a:pt x="243" y="372"/>
                  </a:cubicBezTo>
                  <a:cubicBezTo>
                    <a:pt x="35" y="372"/>
                    <a:pt x="35" y="372"/>
                    <a:pt x="35" y="372"/>
                  </a:cubicBezTo>
                  <a:cubicBezTo>
                    <a:pt x="31" y="372"/>
                    <a:pt x="27" y="368"/>
                    <a:pt x="27" y="363"/>
                  </a:cubicBezTo>
                  <a:cubicBezTo>
                    <a:pt x="27" y="36"/>
                    <a:pt x="27" y="36"/>
                    <a:pt x="27" y="36"/>
                  </a:cubicBezTo>
                  <a:cubicBezTo>
                    <a:pt x="27" y="31"/>
                    <a:pt x="31" y="27"/>
                    <a:pt x="35" y="27"/>
                  </a:cubicBezTo>
                  <a:cubicBezTo>
                    <a:pt x="243" y="27"/>
                    <a:pt x="243" y="27"/>
                    <a:pt x="243" y="27"/>
                  </a:cubicBezTo>
                  <a:cubicBezTo>
                    <a:pt x="247" y="27"/>
                    <a:pt x="251" y="31"/>
                    <a:pt x="251" y="36"/>
                  </a:cubicBezTo>
                  <a:cubicBezTo>
                    <a:pt x="251" y="108"/>
                    <a:pt x="251" y="108"/>
                    <a:pt x="251" y="108"/>
                  </a:cubicBezTo>
                  <a:cubicBezTo>
                    <a:pt x="277" y="84"/>
                    <a:pt x="277" y="84"/>
                    <a:pt x="277" y="84"/>
                  </a:cubicBezTo>
                  <a:cubicBezTo>
                    <a:pt x="277" y="10"/>
                    <a:pt x="277" y="10"/>
                    <a:pt x="277" y="10"/>
                  </a:cubicBezTo>
                  <a:cubicBezTo>
                    <a:pt x="277" y="4"/>
                    <a:pt x="273" y="0"/>
                    <a:pt x="267" y="0"/>
                  </a:cubicBezTo>
                  <a:cubicBezTo>
                    <a:pt x="11" y="0"/>
                    <a:pt x="11" y="0"/>
                    <a:pt x="11" y="0"/>
                  </a:cubicBezTo>
                  <a:cubicBezTo>
                    <a:pt x="5" y="0"/>
                    <a:pt x="0" y="4"/>
                    <a:pt x="0" y="10"/>
                  </a:cubicBezTo>
                  <a:cubicBezTo>
                    <a:pt x="0" y="389"/>
                    <a:pt x="0" y="389"/>
                    <a:pt x="0" y="389"/>
                  </a:cubicBezTo>
                  <a:cubicBezTo>
                    <a:pt x="0" y="395"/>
                    <a:pt x="5" y="399"/>
                    <a:pt x="11" y="399"/>
                  </a:cubicBezTo>
                  <a:cubicBezTo>
                    <a:pt x="267" y="399"/>
                    <a:pt x="267" y="399"/>
                    <a:pt x="267" y="399"/>
                  </a:cubicBezTo>
                  <a:cubicBezTo>
                    <a:pt x="273" y="399"/>
                    <a:pt x="277" y="395"/>
                    <a:pt x="277" y="389"/>
                  </a:cubicBezTo>
                  <a:cubicBezTo>
                    <a:pt x="277" y="168"/>
                    <a:pt x="277" y="168"/>
                    <a:pt x="277" y="168"/>
                  </a:cubicBezTo>
                  <a:cubicBezTo>
                    <a:pt x="251" y="191"/>
                    <a:pt x="251" y="191"/>
                    <a:pt x="251" y="191"/>
                  </a:cubicBezTo>
                  <a:lnTo>
                    <a:pt x="251" y="363"/>
                  </a:lnTo>
                  <a:close/>
                </a:path>
              </a:pathLst>
            </a:custGeom>
            <a:solidFill>
              <a:srgbClr val="FFFFFF"/>
            </a:solidFill>
            <a:extLst/>
          </p:spPr>
          <p:txBody>
            <a:bodyPr vert="horz" wrap="square" lIns="98000" tIns="49000" rIns="98000" bIns="49000" numCol="1" anchor="t" anchorCtr="0" compatLnSpc="1">
              <a:prstTxWarp prst="textNoShape">
                <a:avLst/>
              </a:prstTxWarp>
            </a:bodyPr>
            <a:lstStyle/>
            <a:p>
              <a:endParaRPr lang="en-US" sz="965" dirty="0">
                <a:solidFill>
                  <a:srgbClr val="FFFFFF"/>
                </a:solidFill>
              </a:endParaRPr>
            </a:p>
          </p:txBody>
        </p:sp>
      </p:grpSp>
      <p:pic>
        <p:nvPicPr>
          <p:cNvPr id="13" name="Picture 20"/>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bwMode="black">
          <a:xfrm>
            <a:off x="7861861" y="4365104"/>
            <a:ext cx="496557" cy="953774"/>
          </a:xfrm>
          <a:prstGeom prst="rect">
            <a:avLst/>
          </a:prstGeom>
        </p:spPr>
      </p:pic>
    </p:spTree>
    <p:extLst>
      <p:ext uri="{BB962C8B-B14F-4D97-AF65-F5344CB8AC3E}">
        <p14:creationId xmlns:p14="http://schemas.microsoft.com/office/powerpoint/2010/main" val="260808220"/>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z="4400" dirty="0" smtClean="0">
                <a:solidFill>
                  <a:schemeClr val="accent1">
                    <a:lumMod val="20000"/>
                    <a:lumOff val="80000"/>
                  </a:schemeClr>
                </a:solidFill>
                <a:ea typeface="Arial Unicode MS" pitchFamily="50" charset="-127"/>
              </a:rPr>
              <a:t> </a:t>
            </a:r>
            <a:r>
              <a:rPr lang="hr-HR" altLang="ko-KR" sz="3600" dirty="0" smtClean="0">
                <a:solidFill>
                  <a:schemeClr val="accent1">
                    <a:lumMod val="20000"/>
                    <a:lumOff val="80000"/>
                  </a:schemeClr>
                </a:solidFill>
                <a:ea typeface="Arial Unicode MS" pitchFamily="50" charset="-127"/>
              </a:rPr>
              <a:t>Svašta nešto…</a:t>
            </a:r>
            <a:endParaRPr lang="ko-KR" altLang="en-US" sz="3600" dirty="0">
              <a:solidFill>
                <a:schemeClr val="accent1">
                  <a:lumMod val="20000"/>
                  <a:lumOff val="80000"/>
                </a:schemeClr>
              </a:solidFill>
              <a:ea typeface="Arial Unicode MS" pitchFamily="50" charset="-127"/>
            </a:endParaRPr>
          </a:p>
        </p:txBody>
      </p:sp>
      <p:pic>
        <p:nvPicPr>
          <p:cNvPr id="4" name="Rezervirano mjesto sadržaja 10"/>
          <p:cNvPicPr>
            <a:picLocks noGrp="1" noChangeAspect="1"/>
          </p:cNvPicPr>
          <p:nvPr>
            <p:ph idx="1"/>
          </p:nvPr>
        </p:nvPicPr>
        <p:blipFill>
          <a:blip r:embed="rId2"/>
          <a:stretch>
            <a:fillRect/>
          </a:stretch>
        </p:blipFill>
        <p:spPr>
          <a:xfrm>
            <a:off x="730260" y="1652930"/>
            <a:ext cx="7827942" cy="4560203"/>
          </a:xfrm>
          <a:prstGeom prst="rect">
            <a:avLst/>
          </a:prstGeom>
        </p:spPr>
      </p:pic>
    </p:spTree>
    <p:extLst>
      <p:ext uri="{BB962C8B-B14F-4D97-AF65-F5344CB8AC3E}">
        <p14:creationId xmlns:p14="http://schemas.microsoft.com/office/powerpoint/2010/main" val="24844232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z="4400" dirty="0" smtClean="0">
                <a:solidFill>
                  <a:schemeClr val="accent1">
                    <a:lumMod val="20000"/>
                    <a:lumOff val="80000"/>
                  </a:schemeClr>
                </a:solidFill>
                <a:ea typeface="Arial Unicode MS" pitchFamily="50" charset="-127"/>
              </a:rPr>
              <a:t> </a:t>
            </a:r>
            <a:r>
              <a:rPr lang="hr-HR" altLang="ko-KR" sz="4400" dirty="0" smtClean="0">
                <a:solidFill>
                  <a:schemeClr val="accent1">
                    <a:lumMod val="20000"/>
                    <a:lumOff val="80000"/>
                  </a:schemeClr>
                </a:solidFill>
                <a:ea typeface="Arial Unicode MS" pitchFamily="50" charset="-127"/>
              </a:rPr>
              <a:t>Nešto…</a:t>
            </a:r>
            <a:endParaRPr lang="ko-KR" altLang="en-US" sz="4400" dirty="0">
              <a:solidFill>
                <a:schemeClr val="accent1">
                  <a:lumMod val="20000"/>
                  <a:lumOff val="80000"/>
                </a:schemeClr>
              </a:solidFill>
              <a:ea typeface="Arial Unicode MS" pitchFamily="50" charset="-127"/>
            </a:endParaRPr>
          </a:p>
        </p:txBody>
      </p:sp>
      <p:sp>
        <p:nvSpPr>
          <p:cNvPr id="3" name="Content Placeholder 2"/>
          <p:cNvSpPr>
            <a:spLocks noGrp="1"/>
          </p:cNvSpPr>
          <p:nvPr>
            <p:ph idx="1"/>
          </p:nvPr>
        </p:nvSpPr>
        <p:spPr>
          <a:xfrm>
            <a:off x="395536" y="1484784"/>
            <a:ext cx="8496944" cy="4896544"/>
          </a:xfrm>
        </p:spPr>
        <p:txBody>
          <a:bodyPr>
            <a:normAutofit fontScale="62500" lnSpcReduction="20000"/>
          </a:bodyPr>
          <a:lstStyle/>
          <a:p>
            <a:pPr>
              <a:spcAft>
                <a:spcPts val="1200"/>
              </a:spcAft>
            </a:pPr>
            <a:r>
              <a:rPr lang="hr-HR" altLang="ko-KR" sz="4000" b="1" dirty="0" smtClean="0">
                <a:solidFill>
                  <a:schemeClr val="tx1">
                    <a:lumMod val="75000"/>
                    <a:lumOff val="25000"/>
                  </a:schemeClr>
                </a:solidFill>
                <a:latin typeface="Arial" pitchFamily="34" charset="0"/>
                <a:cs typeface="Arial" pitchFamily="34" charset="0"/>
              </a:rPr>
              <a:t>Tradicija ili praznovjerje</a:t>
            </a:r>
            <a:endParaRPr lang="en-US" altLang="ko-KR" sz="4000" b="1" dirty="0">
              <a:solidFill>
                <a:schemeClr val="tx1">
                  <a:lumMod val="75000"/>
                  <a:lumOff val="25000"/>
                </a:schemeClr>
              </a:solidFill>
              <a:latin typeface="Arial" pitchFamily="34" charset="0"/>
              <a:cs typeface="Arial" pitchFamily="34" charset="0"/>
            </a:endParaRPr>
          </a:p>
          <a:p>
            <a:pPr marL="0" indent="0">
              <a:buNone/>
            </a:pPr>
            <a:r>
              <a:rPr lang="hr-HR" sz="2400" b="1" i="1" dirty="0"/>
              <a:t>Nešto staro</a:t>
            </a:r>
            <a:endParaRPr lang="hr-HR" sz="2400" dirty="0"/>
          </a:p>
          <a:p>
            <a:pPr>
              <a:spcAft>
                <a:spcPts val="1200"/>
              </a:spcAft>
            </a:pPr>
            <a:r>
              <a:rPr lang="hr-HR" sz="2400" dirty="0" smtClean="0"/>
              <a:t>Simbol </a:t>
            </a:r>
            <a:r>
              <a:rPr lang="hr-HR" sz="2400" dirty="0"/>
              <a:t>mladenkine </a:t>
            </a:r>
            <a:r>
              <a:rPr lang="hr-HR" sz="2400" b="1" dirty="0"/>
              <a:t>veze sa svojom obitelji </a:t>
            </a:r>
            <a:r>
              <a:rPr lang="hr-HR" sz="2400" dirty="0"/>
              <a:t>i svojom prošlošću. Iz tog razloga, najčešće </a:t>
            </a:r>
            <a:r>
              <a:rPr lang="hr-HR" sz="2400" dirty="0" smtClean="0"/>
              <a:t/>
            </a:r>
            <a:br>
              <a:rPr lang="hr-HR" sz="2400" dirty="0" smtClean="0"/>
            </a:br>
            <a:r>
              <a:rPr lang="hr-HR" sz="2400" dirty="0" smtClean="0"/>
              <a:t>majka </a:t>
            </a:r>
            <a:r>
              <a:rPr lang="hr-HR" sz="2400" dirty="0"/>
              <a:t>ili baka sudjeluju u tome dajući obiteljski nakit, komad čipke, maramice i slično.</a:t>
            </a:r>
          </a:p>
          <a:p>
            <a:pPr marL="0" indent="0">
              <a:buNone/>
            </a:pPr>
            <a:r>
              <a:rPr lang="hr-HR" sz="2400" b="1" i="1" dirty="0"/>
              <a:t>Nešto novo</a:t>
            </a:r>
            <a:endParaRPr lang="hr-HR" sz="2400" dirty="0"/>
          </a:p>
          <a:p>
            <a:pPr>
              <a:spcAft>
                <a:spcPts val="1200"/>
              </a:spcAft>
            </a:pPr>
            <a:r>
              <a:rPr lang="hr-HR" sz="2400" dirty="0"/>
              <a:t>Vezano je uz budućnost. Simbolizira </a:t>
            </a:r>
            <a:r>
              <a:rPr lang="hr-HR" sz="2400" b="1" dirty="0"/>
              <a:t>novo poglavlje života</a:t>
            </a:r>
            <a:r>
              <a:rPr lang="hr-HR" sz="2400" dirty="0"/>
              <a:t> koje počinje na dan vjenčanja, a također i stvaranje novog zajedništva. </a:t>
            </a:r>
            <a:r>
              <a:rPr lang="hr-HR" sz="2400" dirty="0" smtClean="0"/>
              <a:t>Obzirom </a:t>
            </a:r>
            <a:r>
              <a:rPr lang="hr-HR" sz="2400" dirty="0"/>
              <a:t>da može biti bilo što – </a:t>
            </a:r>
            <a:r>
              <a:rPr lang="hr-HR" sz="2400" b="1" dirty="0"/>
              <a:t>haljina, cvijeće, </a:t>
            </a:r>
            <a:r>
              <a:rPr lang="hr-HR" sz="2400" b="1" dirty="0" smtClean="0"/>
              <a:t/>
            </a:r>
            <a:br>
              <a:rPr lang="hr-HR" sz="2400" b="1" dirty="0" smtClean="0"/>
            </a:br>
            <a:r>
              <a:rPr lang="hr-HR" sz="2400" b="1" dirty="0" smtClean="0"/>
              <a:t>vjenčani prsten -</a:t>
            </a:r>
            <a:r>
              <a:rPr lang="hr-HR" sz="2400" dirty="0"/>
              <a:t> lako je za pronaći.</a:t>
            </a:r>
          </a:p>
          <a:p>
            <a:pPr marL="0" indent="0">
              <a:buNone/>
            </a:pPr>
            <a:r>
              <a:rPr lang="hr-HR" sz="2400" b="1" i="1" dirty="0"/>
              <a:t>Nešto posuđeno</a:t>
            </a:r>
            <a:endParaRPr lang="hr-HR" sz="2400" dirty="0"/>
          </a:p>
          <a:p>
            <a:pPr>
              <a:spcAft>
                <a:spcPts val="1200"/>
              </a:spcAft>
            </a:pPr>
            <a:r>
              <a:rPr lang="hr-HR" sz="2400" dirty="0"/>
              <a:t>Ovo je zanimljiva tradicija u kojoj sretno udana žena nešto posuđuje mladenki. Posuđivanje nečega zapravo predstavlja posuđivanje sreće od sretno udane žene. Najčešće se posuđuje od bliskih prijatelja koji su vjenčani, zato da mladenka na dan vjenčanja ima podsjetnik na prijateljstvo.</a:t>
            </a:r>
          </a:p>
          <a:p>
            <a:pPr marL="0" indent="0">
              <a:buNone/>
            </a:pPr>
            <a:r>
              <a:rPr lang="hr-HR" sz="2600" b="1" i="1" dirty="0"/>
              <a:t>Nešto</a:t>
            </a:r>
            <a:r>
              <a:rPr lang="hr-HR" sz="2400" b="1" i="1" dirty="0"/>
              <a:t> plavo</a:t>
            </a:r>
            <a:endParaRPr lang="hr-HR" sz="2400" dirty="0"/>
          </a:p>
          <a:p>
            <a:r>
              <a:rPr lang="hr-HR" sz="2400" dirty="0"/>
              <a:t>Plava boja je </a:t>
            </a:r>
            <a:r>
              <a:rPr lang="hr-HR" sz="2400" b="1" dirty="0"/>
              <a:t>boja vjernosti, čistoće i odanosti</a:t>
            </a:r>
            <a:r>
              <a:rPr lang="hr-HR" sz="2400" dirty="0"/>
              <a:t> – sve dobre stvari koje treba imati na dan </a:t>
            </a:r>
            <a:r>
              <a:rPr lang="hr-HR" sz="2400" dirty="0" smtClean="0"/>
              <a:t/>
            </a:r>
            <a:br>
              <a:rPr lang="hr-HR" sz="2400" dirty="0" smtClean="0"/>
            </a:br>
            <a:r>
              <a:rPr lang="hr-HR" sz="2400" dirty="0" smtClean="0"/>
              <a:t>vjenčanja</a:t>
            </a:r>
            <a:r>
              <a:rPr lang="hr-HR" sz="2400" dirty="0"/>
              <a:t>, a i dalje u životu. U davna vremena, parovi su često nosili plave trake na </a:t>
            </a:r>
            <a:r>
              <a:rPr lang="hr-HR" sz="2400" dirty="0" smtClean="0"/>
              <a:t/>
            </a:r>
            <a:br>
              <a:rPr lang="hr-HR" sz="2400" dirty="0" smtClean="0"/>
            </a:br>
            <a:r>
              <a:rPr lang="hr-HR" sz="2400" dirty="0" smtClean="0"/>
              <a:t>rubovima </a:t>
            </a:r>
            <a:r>
              <a:rPr lang="hr-HR" sz="2400" dirty="0"/>
              <a:t>odjeće, a sada je to malo suptilnije jer ne želimo uništiti prekrasne haljine.</a:t>
            </a:r>
            <a:br>
              <a:rPr lang="hr-HR" sz="2400" dirty="0"/>
            </a:br>
            <a:r>
              <a:rPr lang="hr-HR" sz="2400" dirty="0"/>
              <a:t>Umjesto toga, danas se stavljaju plava </a:t>
            </a:r>
            <a:r>
              <a:rPr lang="hr-HR" sz="2400" b="1" dirty="0"/>
              <a:t>podvezica, plavi lak za nokte,</a:t>
            </a:r>
            <a:r>
              <a:rPr lang="hr-HR" sz="2400" dirty="0"/>
              <a:t> a čak je dovoljna </a:t>
            </a:r>
            <a:r>
              <a:rPr lang="hr-HR" sz="2400" dirty="0" smtClean="0"/>
              <a:t>i   </a:t>
            </a:r>
            <a:r>
              <a:rPr lang="hr-HR" sz="2400" b="1" dirty="0" smtClean="0"/>
              <a:t>plava </a:t>
            </a:r>
            <a:r>
              <a:rPr lang="hr-HR" sz="2400" b="1" dirty="0"/>
              <a:t>potplata</a:t>
            </a:r>
            <a:r>
              <a:rPr lang="hr-HR" sz="2400" dirty="0"/>
              <a:t> na mladenkinim cipelama.</a:t>
            </a:r>
          </a:p>
        </p:txBody>
      </p:sp>
    </p:spTree>
    <p:extLst>
      <p:ext uri="{BB962C8B-B14F-4D97-AF65-F5344CB8AC3E}">
        <p14:creationId xmlns:p14="http://schemas.microsoft.com/office/powerpoint/2010/main" val="8917631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dirty="0"/>
          </a:p>
        </p:txBody>
      </p:sp>
      <p:pic>
        <p:nvPicPr>
          <p:cNvPr id="5" name="I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1836" y="1196752"/>
            <a:ext cx="9040327" cy="5085184"/>
          </a:xfrm>
          <a:prstGeom prst="rect">
            <a:avLst/>
          </a:prstGeom>
        </p:spPr>
      </p:pic>
    </p:spTree>
    <p:extLst>
      <p:ext uri="{BB962C8B-B14F-4D97-AF65-F5344CB8AC3E}">
        <p14:creationId xmlns:p14="http://schemas.microsoft.com/office/powerpoint/2010/main" val="35127125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z="4400" dirty="0" smtClean="0">
                <a:solidFill>
                  <a:schemeClr val="accent1">
                    <a:lumMod val="20000"/>
                    <a:lumOff val="80000"/>
                  </a:schemeClr>
                </a:solidFill>
                <a:ea typeface="Arial Unicode MS" pitchFamily="50" charset="-127"/>
              </a:rPr>
              <a:t> </a:t>
            </a:r>
            <a:r>
              <a:rPr lang="hr-HR" altLang="ko-KR" sz="4400" dirty="0" smtClean="0">
                <a:solidFill>
                  <a:schemeClr val="accent1">
                    <a:lumMod val="20000"/>
                    <a:lumOff val="80000"/>
                  </a:schemeClr>
                </a:solidFill>
                <a:ea typeface="Arial Unicode MS" pitchFamily="50" charset="-127"/>
              </a:rPr>
              <a:t>Nešto staro…</a:t>
            </a:r>
            <a:endParaRPr lang="ko-KR" altLang="en-US" sz="4400" dirty="0">
              <a:solidFill>
                <a:schemeClr val="accent1">
                  <a:lumMod val="20000"/>
                  <a:lumOff val="80000"/>
                </a:schemeClr>
              </a:solidFill>
              <a:ea typeface="Arial Unicode MS" pitchFamily="50" charset="-127"/>
            </a:endParaRPr>
          </a:p>
        </p:txBody>
      </p:sp>
      <p:sp>
        <p:nvSpPr>
          <p:cNvPr id="3" name="Content Placeholder 2"/>
          <p:cNvSpPr>
            <a:spLocks noGrp="1"/>
          </p:cNvSpPr>
          <p:nvPr>
            <p:ph idx="1"/>
          </p:nvPr>
        </p:nvSpPr>
        <p:spPr>
          <a:xfrm>
            <a:off x="395536" y="1484784"/>
            <a:ext cx="8496944" cy="4896544"/>
          </a:xfrm>
        </p:spPr>
        <p:txBody>
          <a:bodyPr>
            <a:normAutofit/>
          </a:bodyPr>
          <a:lstStyle/>
          <a:p>
            <a:pPr>
              <a:spcAft>
                <a:spcPts val="1200"/>
              </a:spcAft>
            </a:pPr>
            <a:r>
              <a:rPr lang="hr-HR" altLang="ko-KR" b="1" dirty="0" smtClean="0">
                <a:solidFill>
                  <a:schemeClr val="tx1">
                    <a:lumMod val="75000"/>
                    <a:lumOff val="25000"/>
                  </a:schemeClr>
                </a:solidFill>
                <a:latin typeface="Arial" pitchFamily="34" charset="0"/>
                <a:cs typeface="Arial" pitchFamily="34" charset="0"/>
              </a:rPr>
              <a:t>Migracija na zajednički server</a:t>
            </a:r>
            <a:endParaRPr lang="en-US" altLang="ko-KR" b="1" dirty="0">
              <a:solidFill>
                <a:schemeClr val="tx1">
                  <a:lumMod val="75000"/>
                  <a:lumOff val="25000"/>
                </a:schemeClr>
              </a:solidFill>
              <a:latin typeface="Arial" pitchFamily="34" charset="0"/>
              <a:cs typeface="Arial" pitchFamily="34" charset="0"/>
            </a:endParaRPr>
          </a:p>
          <a:p>
            <a:pPr>
              <a:spcAft>
                <a:spcPts val="1200"/>
              </a:spcAft>
            </a:pPr>
            <a:r>
              <a:rPr lang="hr-HR" sz="2400" dirty="0" smtClean="0"/>
              <a:t>()…simbol </a:t>
            </a:r>
            <a:r>
              <a:rPr lang="hr-HR" sz="2400" b="1" dirty="0" smtClean="0"/>
              <a:t>veze </a:t>
            </a:r>
            <a:r>
              <a:rPr lang="hr-HR" sz="2400" b="1" dirty="0"/>
              <a:t>sa svojom </a:t>
            </a:r>
            <a:r>
              <a:rPr lang="hr-HR" sz="2400" b="1" dirty="0" smtClean="0"/>
              <a:t>obitelji</a:t>
            </a:r>
          </a:p>
          <a:p>
            <a:pPr>
              <a:spcAft>
                <a:spcPts val="1200"/>
              </a:spcAft>
            </a:pPr>
            <a:r>
              <a:rPr lang="hr-HR" sz="2400" dirty="0" smtClean="0"/>
              <a:t>Stvarno stara priča…</a:t>
            </a:r>
          </a:p>
          <a:p>
            <a:pPr>
              <a:spcAft>
                <a:spcPts val="1200"/>
              </a:spcAft>
            </a:pPr>
            <a:r>
              <a:rPr lang="hr-HR" sz="2400" dirty="0" smtClean="0"/>
              <a:t>Gdje je zapelo?</a:t>
            </a:r>
          </a:p>
          <a:p>
            <a:pPr>
              <a:spcAft>
                <a:spcPts val="1200"/>
              </a:spcAft>
            </a:pPr>
            <a:r>
              <a:rPr lang="hr-HR" sz="2400" dirty="0" smtClean="0"/>
              <a:t>Kako je to moguće riješiti?</a:t>
            </a:r>
          </a:p>
          <a:p>
            <a:pPr>
              <a:spcAft>
                <a:spcPts val="1200"/>
              </a:spcAft>
            </a:pPr>
            <a:r>
              <a:rPr lang="hr-HR" sz="2400" dirty="0" smtClean="0"/>
              <a:t>Kada će se rješavati?</a:t>
            </a:r>
          </a:p>
          <a:p>
            <a:pPr>
              <a:spcAft>
                <a:spcPts val="1200"/>
              </a:spcAft>
            </a:pPr>
            <a:r>
              <a:rPr lang="hr-HR" sz="2400" dirty="0" smtClean="0"/>
              <a:t>Što raditi do tada?</a:t>
            </a:r>
          </a:p>
          <a:p>
            <a:pPr>
              <a:spcAft>
                <a:spcPts val="1200"/>
              </a:spcAft>
            </a:pPr>
            <a:endParaRPr lang="hr-HR" sz="2400" dirty="0"/>
          </a:p>
        </p:txBody>
      </p:sp>
    </p:spTree>
    <p:extLst>
      <p:ext uri="{BB962C8B-B14F-4D97-AF65-F5344CB8AC3E}">
        <p14:creationId xmlns:p14="http://schemas.microsoft.com/office/powerpoint/2010/main" val="36843903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z="4400" dirty="0" smtClean="0">
                <a:solidFill>
                  <a:schemeClr val="accent1">
                    <a:lumMod val="20000"/>
                    <a:lumOff val="80000"/>
                  </a:schemeClr>
                </a:solidFill>
                <a:ea typeface="Arial Unicode MS" pitchFamily="50" charset="-127"/>
              </a:rPr>
              <a:t> </a:t>
            </a:r>
            <a:r>
              <a:rPr lang="hr-HR" altLang="ko-KR" sz="4400" dirty="0" smtClean="0">
                <a:solidFill>
                  <a:schemeClr val="accent1">
                    <a:lumMod val="20000"/>
                    <a:lumOff val="80000"/>
                  </a:schemeClr>
                </a:solidFill>
                <a:ea typeface="Arial Unicode MS" pitchFamily="50" charset="-127"/>
              </a:rPr>
              <a:t>Nešto staro…</a:t>
            </a:r>
            <a:endParaRPr lang="ko-KR" altLang="en-US" sz="4400" dirty="0">
              <a:solidFill>
                <a:schemeClr val="accent1">
                  <a:lumMod val="20000"/>
                  <a:lumOff val="80000"/>
                </a:schemeClr>
              </a:solidFill>
              <a:ea typeface="Arial Unicode MS" pitchFamily="50" charset="-127"/>
            </a:endParaRPr>
          </a:p>
        </p:txBody>
      </p:sp>
      <p:sp>
        <p:nvSpPr>
          <p:cNvPr id="3" name="Content Placeholder 2"/>
          <p:cNvSpPr>
            <a:spLocks noGrp="1"/>
          </p:cNvSpPr>
          <p:nvPr>
            <p:ph idx="1"/>
          </p:nvPr>
        </p:nvSpPr>
        <p:spPr>
          <a:xfrm>
            <a:off x="395536" y="1484784"/>
            <a:ext cx="8496944" cy="4896544"/>
          </a:xfrm>
        </p:spPr>
        <p:txBody>
          <a:bodyPr>
            <a:normAutofit/>
          </a:bodyPr>
          <a:lstStyle/>
          <a:p>
            <a:pPr>
              <a:spcAft>
                <a:spcPts val="1200"/>
              </a:spcAft>
            </a:pPr>
            <a:endParaRPr lang="hr-HR" sz="2400" dirty="0" smtClean="0"/>
          </a:p>
          <a:p>
            <a:pPr>
              <a:spcAft>
                <a:spcPts val="1200"/>
              </a:spcAft>
            </a:pPr>
            <a:endParaRPr lang="hr-HR" sz="2400" dirty="0"/>
          </a:p>
          <a:p>
            <a:pPr>
              <a:spcAft>
                <a:spcPts val="1200"/>
              </a:spcAft>
            </a:pPr>
            <a:endParaRPr lang="hr-HR" sz="2400" dirty="0" smtClean="0"/>
          </a:p>
          <a:p>
            <a:pPr>
              <a:spcAft>
                <a:spcPts val="1200"/>
              </a:spcAft>
            </a:pPr>
            <a:endParaRPr lang="hr-HR" sz="2400" dirty="0"/>
          </a:p>
          <a:p>
            <a:pPr>
              <a:spcAft>
                <a:spcPts val="1200"/>
              </a:spcAft>
            </a:pPr>
            <a:endParaRPr lang="hr-HR" sz="2400" dirty="0" smtClean="0"/>
          </a:p>
          <a:p>
            <a:pPr>
              <a:spcAft>
                <a:spcPts val="1200"/>
              </a:spcAft>
            </a:pPr>
            <a:endParaRPr lang="hr-HR" sz="2400" dirty="0"/>
          </a:p>
          <a:p>
            <a:pPr>
              <a:spcAft>
                <a:spcPts val="1200"/>
              </a:spcAft>
            </a:pPr>
            <a:r>
              <a:rPr lang="hr-HR" sz="2400" dirty="0" smtClean="0"/>
              <a:t>U pripremi za ustanove na zajedničkom serveru</a:t>
            </a:r>
            <a:endParaRPr lang="hr-HR" sz="2400" dirty="0"/>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1484784"/>
            <a:ext cx="2399928" cy="2399928"/>
          </a:xfrm>
          <a:prstGeom prst="rect">
            <a:avLst/>
          </a:prstGeom>
        </p:spPr>
      </p:pic>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60" y="1484784"/>
            <a:ext cx="2947647" cy="2207890"/>
          </a:xfrm>
          <a:prstGeom prst="rect">
            <a:avLst/>
          </a:prstGeom>
        </p:spPr>
      </p:pic>
      <p:pic>
        <p:nvPicPr>
          <p:cNvPr id="6" name="Slika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7377" y="1484784"/>
            <a:ext cx="3659119" cy="2207890"/>
          </a:xfrm>
          <a:prstGeom prst="rect">
            <a:avLst/>
          </a:prstGeom>
        </p:spPr>
      </p:pic>
    </p:spTree>
    <p:extLst>
      <p:ext uri="{BB962C8B-B14F-4D97-AF65-F5344CB8AC3E}">
        <p14:creationId xmlns:p14="http://schemas.microsoft.com/office/powerpoint/2010/main" val="41370487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z="4400" dirty="0" smtClean="0">
                <a:solidFill>
                  <a:schemeClr val="accent1">
                    <a:lumMod val="20000"/>
                    <a:lumOff val="80000"/>
                  </a:schemeClr>
                </a:solidFill>
                <a:ea typeface="Arial Unicode MS" pitchFamily="50" charset="-127"/>
              </a:rPr>
              <a:t> </a:t>
            </a:r>
            <a:r>
              <a:rPr lang="hr-HR" altLang="ko-KR" sz="4400" dirty="0" smtClean="0">
                <a:solidFill>
                  <a:schemeClr val="accent1">
                    <a:lumMod val="20000"/>
                    <a:lumOff val="80000"/>
                  </a:schemeClr>
                </a:solidFill>
                <a:ea typeface="Arial Unicode MS" pitchFamily="50" charset="-127"/>
              </a:rPr>
              <a:t>Nešto novo…</a:t>
            </a:r>
            <a:endParaRPr lang="ko-KR" altLang="en-US" sz="4400" dirty="0">
              <a:solidFill>
                <a:schemeClr val="accent1">
                  <a:lumMod val="20000"/>
                  <a:lumOff val="80000"/>
                </a:schemeClr>
              </a:solidFill>
              <a:ea typeface="Arial Unicode MS" pitchFamily="50" charset="-127"/>
            </a:endParaRPr>
          </a:p>
        </p:txBody>
      </p:sp>
      <p:pic>
        <p:nvPicPr>
          <p:cNvPr id="3" name="H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496" y="1124744"/>
            <a:ext cx="9089010" cy="5112568"/>
          </a:xfrm>
          <a:prstGeom prst="rect">
            <a:avLst/>
          </a:prstGeom>
        </p:spPr>
      </p:pic>
    </p:spTree>
    <p:extLst>
      <p:ext uri="{BB962C8B-B14F-4D97-AF65-F5344CB8AC3E}">
        <p14:creationId xmlns:p14="http://schemas.microsoft.com/office/powerpoint/2010/main" val="24448794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80000">
                <p:cTn id="7"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z="4400" dirty="0" smtClean="0">
                <a:solidFill>
                  <a:schemeClr val="accent1">
                    <a:lumMod val="20000"/>
                    <a:lumOff val="80000"/>
                  </a:schemeClr>
                </a:solidFill>
                <a:ea typeface="Arial Unicode MS" pitchFamily="50" charset="-127"/>
              </a:rPr>
              <a:t> </a:t>
            </a:r>
            <a:r>
              <a:rPr lang="hr-HR" altLang="ko-KR" sz="4400" dirty="0" smtClean="0">
                <a:solidFill>
                  <a:schemeClr val="accent1">
                    <a:lumMod val="20000"/>
                    <a:lumOff val="80000"/>
                  </a:schemeClr>
                </a:solidFill>
                <a:ea typeface="Arial Unicode MS" pitchFamily="50" charset="-127"/>
              </a:rPr>
              <a:t>Nešto novo…</a:t>
            </a:r>
            <a:endParaRPr lang="ko-KR" altLang="en-US" sz="4400" dirty="0">
              <a:solidFill>
                <a:schemeClr val="accent1">
                  <a:lumMod val="20000"/>
                  <a:lumOff val="80000"/>
                </a:schemeClr>
              </a:solidFill>
              <a:ea typeface="Arial Unicode MS" pitchFamily="50" charset="-127"/>
            </a:endParaRPr>
          </a:p>
        </p:txBody>
      </p:sp>
      <p:sp>
        <p:nvSpPr>
          <p:cNvPr id="3" name="Content Placeholder 2"/>
          <p:cNvSpPr>
            <a:spLocks noGrp="1"/>
          </p:cNvSpPr>
          <p:nvPr>
            <p:ph idx="1"/>
          </p:nvPr>
        </p:nvSpPr>
        <p:spPr>
          <a:xfrm>
            <a:off x="395536" y="1484784"/>
            <a:ext cx="8496944" cy="4896544"/>
          </a:xfrm>
        </p:spPr>
        <p:txBody>
          <a:bodyPr>
            <a:normAutofit/>
          </a:bodyPr>
          <a:lstStyle/>
          <a:p>
            <a:pPr>
              <a:spcAft>
                <a:spcPts val="1200"/>
              </a:spcAft>
            </a:pPr>
            <a:r>
              <a:rPr lang="hr-HR" altLang="ko-KR" b="1" dirty="0" smtClean="0">
                <a:solidFill>
                  <a:schemeClr val="tx1">
                    <a:lumMod val="75000"/>
                    <a:lumOff val="25000"/>
                  </a:schemeClr>
                </a:solidFill>
                <a:latin typeface="Arial" pitchFamily="34" charset="0"/>
                <a:cs typeface="Arial" pitchFamily="34" charset="0"/>
              </a:rPr>
              <a:t>Uvođenje </a:t>
            </a:r>
            <a:r>
              <a:rPr lang="hr-HR" altLang="ko-KR" b="1" dirty="0" err="1" smtClean="0">
                <a:solidFill>
                  <a:schemeClr val="tx1">
                    <a:lumMod val="75000"/>
                    <a:lumOff val="25000"/>
                  </a:schemeClr>
                </a:solidFill>
                <a:latin typeface="Arial" pitchFamily="34" charset="0"/>
                <a:cs typeface="Arial" pitchFamily="34" charset="0"/>
              </a:rPr>
              <a:t>Helpdesk</a:t>
            </a:r>
            <a:r>
              <a:rPr lang="hr-HR" altLang="ko-KR" b="1" dirty="0" smtClean="0">
                <a:solidFill>
                  <a:schemeClr val="tx1">
                    <a:lumMod val="75000"/>
                    <a:lumOff val="25000"/>
                  </a:schemeClr>
                </a:solidFill>
                <a:latin typeface="Arial" pitchFamily="34" charset="0"/>
                <a:cs typeface="Arial" pitchFamily="34" charset="0"/>
              </a:rPr>
              <a:t> sustava</a:t>
            </a:r>
            <a:endParaRPr lang="en-US" altLang="ko-KR" b="1" dirty="0">
              <a:solidFill>
                <a:schemeClr val="tx1">
                  <a:lumMod val="75000"/>
                  <a:lumOff val="25000"/>
                </a:schemeClr>
              </a:solidFill>
              <a:latin typeface="Arial" pitchFamily="34" charset="0"/>
              <a:cs typeface="Arial" pitchFamily="34" charset="0"/>
            </a:endParaRPr>
          </a:p>
          <a:p>
            <a:pPr>
              <a:spcAft>
                <a:spcPts val="1200"/>
              </a:spcAft>
            </a:pPr>
            <a:r>
              <a:rPr lang="hr-HR" sz="2400" dirty="0" smtClean="0"/>
              <a:t>Za </a:t>
            </a:r>
            <a:r>
              <a:rPr lang="hr-HR" sz="2400" dirty="0" smtClean="0"/>
              <a:t>domove socijalne skrbi </a:t>
            </a:r>
            <a:r>
              <a:rPr lang="hr-HR" sz="2400" smtClean="0"/>
              <a:t>od </a:t>
            </a:r>
            <a:r>
              <a:rPr lang="hr-HR" sz="2400" smtClean="0"/>
              <a:t>25.11.2015</a:t>
            </a:r>
            <a:r>
              <a:rPr lang="hr-HR" sz="2400" dirty="0" smtClean="0"/>
              <a:t>.</a:t>
            </a:r>
          </a:p>
          <a:p>
            <a:pPr>
              <a:spcAft>
                <a:spcPts val="1200"/>
              </a:spcAft>
            </a:pPr>
            <a:r>
              <a:rPr lang="hr-HR" sz="2400" dirty="0" smtClean="0"/>
              <a:t>Ne zaprimaju se više prijave na adresu </a:t>
            </a:r>
            <a:br>
              <a:rPr lang="hr-HR" sz="2400" dirty="0" smtClean="0"/>
            </a:br>
            <a:r>
              <a:rPr lang="hr-HR" sz="2400" dirty="0" smtClean="0">
                <a:hlinkClick r:id="rId2"/>
              </a:rPr>
              <a:t>ustanove@mspm.hr</a:t>
            </a:r>
            <a:r>
              <a:rPr lang="hr-HR" sz="2400" dirty="0" smtClean="0"/>
              <a:t> niti na </a:t>
            </a:r>
            <a:r>
              <a:rPr lang="hr-HR" sz="2400" dirty="0" smtClean="0">
                <a:hlinkClick r:id="rId3"/>
              </a:rPr>
              <a:t>informatika@mspm.hr</a:t>
            </a:r>
            <a:endParaRPr lang="hr-HR" sz="2400" dirty="0" smtClean="0"/>
          </a:p>
          <a:p>
            <a:pPr>
              <a:spcAft>
                <a:spcPts val="1200"/>
              </a:spcAft>
            </a:pPr>
            <a:r>
              <a:rPr lang="hr-HR" sz="2400" dirty="0" smtClean="0"/>
              <a:t>Zašto se uvodi sustav i što njime dobivamo?</a:t>
            </a:r>
          </a:p>
          <a:p>
            <a:pPr>
              <a:spcAft>
                <a:spcPts val="1200"/>
              </a:spcAft>
            </a:pPr>
            <a:endParaRPr lang="hr-HR" sz="2400" dirty="0"/>
          </a:p>
        </p:txBody>
      </p:sp>
    </p:spTree>
    <p:extLst>
      <p:ext uri="{BB962C8B-B14F-4D97-AF65-F5344CB8AC3E}">
        <p14:creationId xmlns:p14="http://schemas.microsoft.com/office/powerpoint/2010/main" val="7067512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z="4400" dirty="0" smtClean="0">
                <a:solidFill>
                  <a:schemeClr val="accent1">
                    <a:lumMod val="20000"/>
                    <a:lumOff val="80000"/>
                  </a:schemeClr>
                </a:solidFill>
                <a:ea typeface="Arial Unicode MS" pitchFamily="50" charset="-127"/>
              </a:rPr>
              <a:t> </a:t>
            </a:r>
            <a:r>
              <a:rPr lang="hr-HR" altLang="ko-KR" sz="4400" dirty="0" smtClean="0">
                <a:solidFill>
                  <a:schemeClr val="accent1">
                    <a:lumMod val="20000"/>
                    <a:lumOff val="80000"/>
                  </a:schemeClr>
                </a:solidFill>
                <a:ea typeface="Arial Unicode MS" pitchFamily="50" charset="-127"/>
              </a:rPr>
              <a:t>Nešto novo…</a:t>
            </a:r>
            <a:endParaRPr lang="ko-KR" altLang="en-US" sz="4400" dirty="0">
              <a:solidFill>
                <a:schemeClr val="accent1">
                  <a:lumMod val="20000"/>
                  <a:lumOff val="80000"/>
                </a:schemeClr>
              </a:solidFill>
              <a:ea typeface="Arial Unicode MS" pitchFamily="50" charset="-127"/>
            </a:endParaRPr>
          </a:p>
        </p:txBody>
      </p:sp>
      <p:sp>
        <p:nvSpPr>
          <p:cNvPr id="3" name="Content Placeholder 2"/>
          <p:cNvSpPr>
            <a:spLocks noGrp="1"/>
          </p:cNvSpPr>
          <p:nvPr>
            <p:ph idx="1"/>
          </p:nvPr>
        </p:nvSpPr>
        <p:spPr>
          <a:xfrm>
            <a:off x="395536" y="1484784"/>
            <a:ext cx="8496944" cy="4896544"/>
          </a:xfrm>
        </p:spPr>
        <p:txBody>
          <a:bodyPr>
            <a:normAutofit/>
          </a:bodyPr>
          <a:lstStyle/>
          <a:p>
            <a:pPr>
              <a:spcAft>
                <a:spcPts val="1200"/>
              </a:spcAft>
            </a:pPr>
            <a:r>
              <a:rPr lang="hr-HR" altLang="ko-KR" b="1" dirty="0" smtClean="0">
                <a:solidFill>
                  <a:schemeClr val="tx1">
                    <a:lumMod val="75000"/>
                    <a:lumOff val="25000"/>
                  </a:schemeClr>
                </a:solidFill>
                <a:latin typeface="Arial" pitchFamily="34" charset="0"/>
                <a:cs typeface="Arial" pitchFamily="34" charset="0"/>
              </a:rPr>
              <a:t>Demonstracija </a:t>
            </a:r>
            <a:r>
              <a:rPr lang="hr-HR" altLang="ko-KR" b="1" dirty="0" err="1" smtClean="0">
                <a:solidFill>
                  <a:schemeClr val="tx1">
                    <a:lumMod val="75000"/>
                    <a:lumOff val="25000"/>
                  </a:schemeClr>
                </a:solidFill>
                <a:latin typeface="Arial" pitchFamily="34" charset="0"/>
                <a:cs typeface="Arial" pitchFamily="34" charset="0"/>
              </a:rPr>
              <a:t>Helpdesk</a:t>
            </a:r>
            <a:r>
              <a:rPr lang="hr-HR" altLang="ko-KR" b="1" dirty="0" smtClean="0">
                <a:solidFill>
                  <a:schemeClr val="tx1">
                    <a:lumMod val="75000"/>
                    <a:lumOff val="25000"/>
                  </a:schemeClr>
                </a:solidFill>
                <a:latin typeface="Arial" pitchFamily="34" charset="0"/>
                <a:cs typeface="Arial" pitchFamily="34" charset="0"/>
              </a:rPr>
              <a:t> sustava</a:t>
            </a:r>
            <a:endParaRPr lang="en-US" altLang="ko-KR" b="1" dirty="0">
              <a:solidFill>
                <a:schemeClr val="tx1">
                  <a:lumMod val="75000"/>
                  <a:lumOff val="25000"/>
                </a:schemeClr>
              </a:solidFill>
              <a:latin typeface="Arial" pitchFamily="34" charset="0"/>
              <a:cs typeface="Arial" pitchFamily="34" charset="0"/>
            </a:endParaRPr>
          </a:p>
          <a:p>
            <a:pPr marL="0" indent="0">
              <a:spcAft>
                <a:spcPts val="1200"/>
              </a:spcAft>
              <a:buNone/>
            </a:pPr>
            <a:endParaRPr lang="hr-HR" sz="2400" dirty="0"/>
          </a:p>
        </p:txBody>
      </p:sp>
      <p:pic>
        <p:nvPicPr>
          <p:cNvPr id="4" name="Slika 3"/>
          <p:cNvPicPr>
            <a:picLocks noChangeAspect="1"/>
          </p:cNvPicPr>
          <p:nvPr/>
        </p:nvPicPr>
        <p:blipFill>
          <a:blip r:embed="rId2"/>
          <a:stretch>
            <a:fillRect/>
          </a:stretch>
        </p:blipFill>
        <p:spPr>
          <a:xfrm>
            <a:off x="339964" y="2636912"/>
            <a:ext cx="8608087" cy="1728192"/>
          </a:xfrm>
          <a:prstGeom prst="rect">
            <a:avLst/>
          </a:prstGeom>
          <a:ln w="12700">
            <a:solidFill>
              <a:schemeClr val="bg1">
                <a:lumMod val="50000"/>
              </a:schemeClr>
            </a:solidFill>
          </a:ln>
        </p:spPr>
      </p:pic>
    </p:spTree>
    <p:extLst>
      <p:ext uri="{BB962C8B-B14F-4D97-AF65-F5344CB8AC3E}">
        <p14:creationId xmlns:p14="http://schemas.microsoft.com/office/powerpoint/2010/main" val="41108230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z="4400" dirty="0" smtClean="0">
                <a:solidFill>
                  <a:schemeClr val="accent1">
                    <a:lumMod val="20000"/>
                    <a:lumOff val="80000"/>
                  </a:schemeClr>
                </a:solidFill>
                <a:ea typeface="Arial Unicode MS" pitchFamily="50" charset="-127"/>
              </a:rPr>
              <a:t> </a:t>
            </a:r>
            <a:r>
              <a:rPr lang="hr-HR" altLang="ko-KR" sz="3600" dirty="0" smtClean="0">
                <a:solidFill>
                  <a:schemeClr val="accent1">
                    <a:lumMod val="20000"/>
                    <a:lumOff val="80000"/>
                  </a:schemeClr>
                </a:solidFill>
                <a:ea typeface="Arial Unicode MS" pitchFamily="50" charset="-127"/>
              </a:rPr>
              <a:t>Nešto posuđeno…</a:t>
            </a:r>
            <a:endParaRPr lang="ko-KR" altLang="en-US" sz="3600" dirty="0">
              <a:solidFill>
                <a:schemeClr val="accent1">
                  <a:lumMod val="20000"/>
                  <a:lumOff val="80000"/>
                </a:schemeClr>
              </a:solidFill>
              <a:ea typeface="Arial Unicode MS" pitchFamily="50" charset="-127"/>
            </a:endParaRPr>
          </a:p>
        </p:txBody>
      </p:sp>
      <p:sp>
        <p:nvSpPr>
          <p:cNvPr id="3" name="Content Placeholder 2"/>
          <p:cNvSpPr>
            <a:spLocks noGrp="1"/>
          </p:cNvSpPr>
          <p:nvPr>
            <p:ph idx="1"/>
          </p:nvPr>
        </p:nvSpPr>
        <p:spPr>
          <a:xfrm>
            <a:off x="395536" y="1484784"/>
            <a:ext cx="8496944" cy="4896544"/>
          </a:xfrm>
        </p:spPr>
        <p:txBody>
          <a:bodyPr>
            <a:normAutofit fontScale="92500" lnSpcReduction="20000"/>
          </a:bodyPr>
          <a:lstStyle/>
          <a:p>
            <a:pPr>
              <a:spcAft>
                <a:spcPts val="1200"/>
              </a:spcAft>
            </a:pPr>
            <a:r>
              <a:rPr lang="hr-HR" altLang="ko-KR" b="1" dirty="0" smtClean="0">
                <a:solidFill>
                  <a:schemeClr val="tx1">
                    <a:lumMod val="75000"/>
                    <a:lumOff val="25000"/>
                  </a:schemeClr>
                </a:solidFill>
                <a:latin typeface="Arial" pitchFamily="34" charset="0"/>
                <a:cs typeface="Arial" pitchFamily="34" charset="0"/>
              </a:rPr>
              <a:t>Odjava računala i korisnika</a:t>
            </a:r>
            <a:endParaRPr lang="en-US" altLang="ko-KR" b="1" dirty="0">
              <a:solidFill>
                <a:schemeClr val="tx1">
                  <a:lumMod val="75000"/>
                  <a:lumOff val="25000"/>
                </a:schemeClr>
              </a:solidFill>
              <a:latin typeface="Arial" pitchFamily="34" charset="0"/>
              <a:cs typeface="Arial" pitchFamily="34" charset="0"/>
            </a:endParaRPr>
          </a:p>
          <a:p>
            <a:pPr>
              <a:spcAft>
                <a:spcPts val="1200"/>
              </a:spcAft>
            </a:pPr>
            <a:r>
              <a:rPr lang="hr-HR" sz="2400" dirty="0"/>
              <a:t>Ministarstvo plaća licence za Microsoftove proizvode </a:t>
            </a:r>
            <a:r>
              <a:rPr lang="hr-HR" sz="2400" dirty="0" smtClean="0"/>
              <a:t/>
            </a:r>
            <a:br>
              <a:rPr lang="hr-HR" sz="2400" dirty="0" smtClean="0"/>
            </a:br>
            <a:r>
              <a:rPr lang="hr-HR" sz="2400" dirty="0" smtClean="0"/>
              <a:t>(</a:t>
            </a:r>
            <a:r>
              <a:rPr lang="hr-HR" sz="2400" dirty="0"/>
              <a:t>Windows operativni sustav, MS Office, spajanje s aplikacijama i bazama koje se nalaze na poslužiteljima i koriste Microsoft </a:t>
            </a:r>
            <a:r>
              <a:rPr lang="hr-HR" sz="2400" dirty="0" smtClean="0"/>
              <a:t/>
            </a:r>
            <a:br>
              <a:rPr lang="hr-HR" sz="2400" dirty="0" smtClean="0"/>
            </a:br>
            <a:r>
              <a:rPr lang="hr-HR" sz="2400" dirty="0" smtClean="0"/>
              <a:t>serverske </a:t>
            </a:r>
            <a:r>
              <a:rPr lang="hr-HR" sz="2400" dirty="0"/>
              <a:t>proizvode…) za sve ustanove socijalne skrbi kao i </a:t>
            </a:r>
            <a:r>
              <a:rPr lang="hr-HR" sz="2400" dirty="0" smtClean="0"/>
              <a:t/>
            </a:r>
            <a:br>
              <a:rPr lang="hr-HR" sz="2400" dirty="0" smtClean="0"/>
            </a:br>
            <a:r>
              <a:rPr lang="hr-HR" sz="2400" dirty="0" smtClean="0"/>
              <a:t>licence </a:t>
            </a:r>
            <a:r>
              <a:rPr lang="hr-HR" sz="2400" dirty="0"/>
              <a:t>za korištenje programa za zaštitu od virusa i drugih </a:t>
            </a:r>
            <a:r>
              <a:rPr lang="hr-HR" sz="2400" dirty="0" smtClean="0"/>
              <a:t/>
            </a:r>
            <a:br>
              <a:rPr lang="hr-HR" sz="2400" dirty="0" smtClean="0"/>
            </a:br>
            <a:r>
              <a:rPr lang="hr-HR" sz="2400" dirty="0" smtClean="0"/>
              <a:t>zloćudnih </a:t>
            </a:r>
            <a:r>
              <a:rPr lang="hr-HR" sz="2400" dirty="0"/>
              <a:t>programa</a:t>
            </a:r>
          </a:p>
          <a:p>
            <a:pPr>
              <a:spcAft>
                <a:spcPts val="1200"/>
              </a:spcAft>
            </a:pPr>
            <a:r>
              <a:rPr lang="hr-HR" sz="2400" dirty="0" smtClean="0"/>
              <a:t>Za </a:t>
            </a:r>
            <a:r>
              <a:rPr lang="hr-HR" sz="2400" dirty="0"/>
              <a:t>neke proizvode licence se plaćaju prema broju uređaja na kojima se koriste a za druge proizvode prema broju korisnika koji ih koriste. Zbog toga je neophodno da se svako </a:t>
            </a:r>
            <a:r>
              <a:rPr lang="hr-HR" sz="2400" dirty="0" smtClean="0"/>
              <a:t/>
            </a:r>
            <a:br>
              <a:rPr lang="hr-HR" sz="2400" dirty="0" smtClean="0"/>
            </a:br>
            <a:r>
              <a:rPr lang="hr-HR" sz="2400" dirty="0" smtClean="0"/>
              <a:t>rashodovano </a:t>
            </a:r>
            <a:r>
              <a:rPr lang="hr-HR" sz="2400" dirty="0"/>
              <a:t>i ekološki zbrinuto računalo ODMAH prijavi </a:t>
            </a:r>
            <a:r>
              <a:rPr lang="hr-HR" sz="2400" dirty="0" smtClean="0"/>
              <a:t/>
            </a:r>
            <a:br>
              <a:rPr lang="hr-HR" sz="2400" dirty="0" smtClean="0"/>
            </a:br>
            <a:r>
              <a:rPr lang="hr-HR" sz="2400" dirty="0" smtClean="0"/>
              <a:t>Ministarstvu </a:t>
            </a:r>
            <a:r>
              <a:rPr lang="hr-HR" sz="2400" dirty="0"/>
              <a:t>kako bi odjavili korištenje licenci na tim </a:t>
            </a:r>
            <a:r>
              <a:rPr lang="hr-HR" sz="2400" dirty="0" smtClean="0"/>
              <a:t/>
            </a:r>
            <a:br>
              <a:rPr lang="hr-HR" sz="2400" dirty="0" smtClean="0"/>
            </a:br>
            <a:r>
              <a:rPr lang="hr-HR" sz="2400" dirty="0" smtClean="0"/>
              <a:t>računalima</a:t>
            </a:r>
            <a:r>
              <a:rPr lang="hr-HR" sz="2400" dirty="0"/>
              <a:t>. Isto se odnosi i na to da se ODMAH prijave osobe koje su otišle iz centra a koristile su računalo.</a:t>
            </a:r>
          </a:p>
          <a:p>
            <a:pPr>
              <a:spcAft>
                <a:spcPts val="1200"/>
              </a:spcAft>
            </a:pPr>
            <a:endParaRPr lang="hr-HR" sz="2400" dirty="0"/>
          </a:p>
        </p:txBody>
      </p:sp>
    </p:spTree>
    <p:extLst>
      <p:ext uri="{BB962C8B-B14F-4D97-AF65-F5344CB8AC3E}">
        <p14:creationId xmlns:p14="http://schemas.microsoft.com/office/powerpoint/2010/main" val="42435467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B Product Families 2013">
  <a:themeElements>
    <a:clrScheme name="Custom 4">
      <a:dk1>
        <a:srgbClr val="000000"/>
      </a:dk1>
      <a:lt1>
        <a:srgbClr val="FFFFFF"/>
      </a:lt1>
      <a:dk2>
        <a:srgbClr val="505050"/>
      </a:dk2>
      <a:lt2>
        <a:srgbClr val="D2D2D2"/>
      </a:lt2>
      <a:accent1>
        <a:srgbClr val="0072C6"/>
      </a:accent1>
      <a:accent2>
        <a:srgbClr val="008272"/>
      </a:accent2>
      <a:accent3>
        <a:srgbClr val="68217A"/>
      </a:accent3>
      <a:accent4>
        <a:srgbClr val="DC3C00"/>
      </a:accent4>
      <a:accent5>
        <a:srgbClr val="FF8C00"/>
      </a:accent5>
      <a:accent6>
        <a:srgbClr val="00BCF2"/>
      </a:accent6>
      <a:hlink>
        <a:srgbClr val="0072C6"/>
      </a:hlink>
      <a:folHlink>
        <a:srgbClr val="4E185B"/>
      </a:folHlink>
    </a:clrScheme>
    <a:fontScheme name="STB-2013-SegoeUI">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2" id="{8DAB7D18-9A9C-442A-B50E-F6F6DCC92343}" vid="{626FD01B-D220-44C7-964F-5ACF063E0159}"/>
    </a:ext>
  </a:extLst>
</a:theme>
</file>

<file path=docProps/app.xml><?xml version="1.0" encoding="utf-8"?>
<Properties xmlns="http://schemas.openxmlformats.org/officeDocument/2006/extended-properties" xmlns:vt="http://schemas.openxmlformats.org/officeDocument/2006/docPropsVTypes">
  <TotalTime>722</TotalTime>
  <Words>319</Words>
  <Application>Microsoft Office PowerPoint</Application>
  <PresentationFormat>Prikaz na zaslonu (4:3)</PresentationFormat>
  <Paragraphs>61</Paragraphs>
  <Slides>14</Slides>
  <Notes>0</Notes>
  <HiddenSlides>0</HiddenSlides>
  <MMClips>2</MMClips>
  <ScaleCrop>false</ScaleCrop>
  <HeadingPairs>
    <vt:vector size="6" baseType="variant">
      <vt:variant>
        <vt:lpstr>Korišteni fontovi</vt:lpstr>
      </vt:variant>
      <vt:variant>
        <vt:i4>7</vt:i4>
      </vt:variant>
      <vt:variant>
        <vt:lpstr>Tema</vt:lpstr>
      </vt:variant>
      <vt:variant>
        <vt:i4>2</vt:i4>
      </vt:variant>
      <vt:variant>
        <vt:lpstr>Naslovi slajdova</vt:lpstr>
      </vt:variant>
      <vt:variant>
        <vt:i4>14</vt:i4>
      </vt:variant>
    </vt:vector>
  </HeadingPairs>
  <TitlesOfParts>
    <vt:vector size="23" baseType="lpstr">
      <vt:lpstr>Arial Unicode MS</vt:lpstr>
      <vt:lpstr>맑은 고딕</vt:lpstr>
      <vt:lpstr>Arial</vt:lpstr>
      <vt:lpstr>Segoe Pro Light</vt:lpstr>
      <vt:lpstr>Segoe UI</vt:lpstr>
      <vt:lpstr>Segoe UI Light</vt:lpstr>
      <vt:lpstr>Wingdings</vt:lpstr>
      <vt:lpstr>Office Theme</vt:lpstr>
      <vt:lpstr>STB Product Families 2013</vt:lpstr>
      <vt:lpstr>PowerPointova prezentacija</vt:lpstr>
      <vt:lpstr> Nešto…</vt:lpstr>
      <vt:lpstr>PowerPointova prezentacija</vt:lpstr>
      <vt:lpstr> Nešto staro…</vt:lpstr>
      <vt:lpstr> Nešto staro…</vt:lpstr>
      <vt:lpstr> Nešto novo…</vt:lpstr>
      <vt:lpstr> Nešto novo…</vt:lpstr>
      <vt:lpstr> Nešto novo…</vt:lpstr>
      <vt:lpstr> Nešto posuđeno…</vt:lpstr>
      <vt:lpstr> Nešto posuđeno…</vt:lpstr>
      <vt:lpstr> Nešto plavo…</vt:lpstr>
      <vt:lpstr>PowerPointova prezentacija</vt:lpstr>
      <vt:lpstr>PowerPointova prezentacija</vt:lpstr>
      <vt:lpstr> Svašta nešto…</vt:lpstr>
    </vt:vector>
  </TitlesOfParts>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Registered User</dc:creator>
  <cp:lastModifiedBy>Rafael Pejčinović</cp:lastModifiedBy>
  <cp:revision>44</cp:revision>
  <dcterms:created xsi:type="dcterms:W3CDTF">2014-04-01T16:35:38Z</dcterms:created>
  <dcterms:modified xsi:type="dcterms:W3CDTF">2015-11-19T08:49:29Z</dcterms:modified>
</cp:coreProperties>
</file>