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notesSlides/notesSlide5.xml" ContentType="application/vnd.openxmlformats-officedocument.presentationml.notesSlide+xml"/>
  <Override PartName="/ppt/diagrams/quickStyle6.xml" ContentType="application/vnd.openxmlformats-officedocument.drawingml.diagramStyle+xml"/>
  <Override PartName="/docProps/core.xml" ContentType="application/vnd.openxmlformats-package.core-properties+xml"/>
  <Override PartName="/ppt/diagrams/drawing5.xml" ContentType="application/vnd.ms-office.drawingml.diagramDrawing+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63" r:id="rId2"/>
    <p:sldId id="261" r:id="rId3"/>
    <p:sldId id="396" r:id="rId4"/>
    <p:sldId id="371" r:id="rId5"/>
    <p:sldId id="365" r:id="rId6"/>
    <p:sldId id="269" r:id="rId7"/>
    <p:sldId id="271" r:id="rId8"/>
    <p:sldId id="273" r:id="rId9"/>
    <p:sldId id="275" r:id="rId10"/>
    <p:sldId id="277" r:id="rId11"/>
    <p:sldId id="285" r:id="rId12"/>
    <p:sldId id="390" r:id="rId13"/>
    <p:sldId id="290" r:id="rId14"/>
    <p:sldId id="294" r:id="rId15"/>
    <p:sldId id="392" r:id="rId16"/>
    <p:sldId id="296" r:id="rId17"/>
    <p:sldId id="300" r:id="rId18"/>
    <p:sldId id="304" r:id="rId19"/>
    <p:sldId id="306" r:id="rId20"/>
    <p:sldId id="394" r:id="rId21"/>
    <p:sldId id="310" r:id="rId22"/>
    <p:sldId id="312" r:id="rId23"/>
    <p:sldId id="314" r:id="rId24"/>
    <p:sldId id="380" r:id="rId25"/>
    <p:sldId id="379" r:id="rId26"/>
    <p:sldId id="382" r:id="rId27"/>
    <p:sldId id="398" r:id="rId28"/>
  </p:sldIdLst>
  <p:sldSz cx="9144000" cy="6858000" type="screen4x3"/>
  <p:notesSz cx="6834188" cy="9979025"/>
  <p:defaultTextStyle>
    <a:defPPr>
      <a:defRPr lang="x-none"/>
    </a:defPPr>
    <a:lvl1pPr algn="l" rtl="0" eaLnBrk="0" fontAlgn="base" hangingPunct="0">
      <a:spcBef>
        <a:spcPct val="0"/>
      </a:spcBef>
      <a:spcAft>
        <a:spcPct val="0"/>
      </a:spcAft>
      <a:defRPr kern="1200">
        <a:solidFill>
          <a:schemeClr val="tx1"/>
        </a:solidFill>
        <a:latin typeface="Arial" charset="0"/>
        <a:ea typeface="Arial" charset="0"/>
        <a:cs typeface="Arial" charset="0"/>
      </a:defRPr>
    </a:lvl1pPr>
    <a:lvl2pPr marL="457200" algn="l" rtl="0" eaLnBrk="0" fontAlgn="base" hangingPunct="0">
      <a:spcBef>
        <a:spcPct val="0"/>
      </a:spcBef>
      <a:spcAft>
        <a:spcPct val="0"/>
      </a:spcAft>
      <a:defRPr kern="1200">
        <a:solidFill>
          <a:schemeClr val="tx1"/>
        </a:solidFill>
        <a:latin typeface="Arial" charset="0"/>
        <a:ea typeface="Arial" charset="0"/>
        <a:cs typeface="Arial" charset="0"/>
      </a:defRPr>
    </a:lvl2pPr>
    <a:lvl3pPr marL="914400" algn="l" rtl="0" eaLnBrk="0" fontAlgn="base" hangingPunct="0">
      <a:spcBef>
        <a:spcPct val="0"/>
      </a:spcBef>
      <a:spcAft>
        <a:spcPct val="0"/>
      </a:spcAft>
      <a:defRPr kern="1200">
        <a:solidFill>
          <a:schemeClr val="tx1"/>
        </a:solidFill>
        <a:latin typeface="Arial" charset="0"/>
        <a:ea typeface="Arial" charset="0"/>
        <a:cs typeface="Arial" charset="0"/>
      </a:defRPr>
    </a:lvl3pPr>
    <a:lvl4pPr marL="1371600" algn="l" rtl="0" eaLnBrk="0" fontAlgn="base" hangingPunct="0">
      <a:spcBef>
        <a:spcPct val="0"/>
      </a:spcBef>
      <a:spcAft>
        <a:spcPct val="0"/>
      </a:spcAft>
      <a:defRPr kern="1200">
        <a:solidFill>
          <a:schemeClr val="tx1"/>
        </a:solidFill>
        <a:latin typeface="Arial" charset="0"/>
        <a:ea typeface="Arial" charset="0"/>
        <a:cs typeface="Arial" charset="0"/>
      </a:defRPr>
    </a:lvl4pPr>
    <a:lvl5pPr marL="1828800" algn="l" rtl="0" eaLnBrk="0" fontAlgn="base" hangingPunct="0">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294" autoAdjust="0"/>
    <p:restoredTop sz="94660"/>
  </p:normalViewPr>
  <p:slideViewPr>
    <p:cSldViewPr>
      <p:cViewPr>
        <p:scale>
          <a:sx n="75" d="100"/>
          <a:sy n="75" d="100"/>
        </p:scale>
        <p:origin x="-1026" y="-846"/>
      </p:cViewPr>
      <p:guideLst>
        <p:guide orient="horz" pos="2160"/>
        <p:guide pos="2880"/>
      </p:guideLst>
    </p:cSldViewPr>
  </p:slideViewPr>
  <p:notesTextViewPr>
    <p:cViewPr>
      <p:scale>
        <a:sx n="75" d="100"/>
        <a:sy n="75" d="100"/>
      </p:scale>
      <p:origin x="0" y="0"/>
    </p:cViewPr>
  </p:notesTextViewPr>
  <p:sorterViewPr>
    <p:cViewPr>
      <p:scale>
        <a:sx n="66" d="100"/>
        <a:sy n="66" d="100"/>
      </p:scale>
      <p:origin x="0" y="0"/>
    </p:cViewPr>
  </p:sorterViewPr>
  <p:notesViewPr>
    <p:cSldViewPr>
      <p:cViewPr varScale="1">
        <p:scale>
          <a:sx n="82" d="100"/>
          <a:sy n="82" d="100"/>
        </p:scale>
        <p:origin x="1974" y="96"/>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1A2637-299D-429F-8B8F-161D549E488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hr-HR"/>
        </a:p>
      </dgm:t>
    </dgm:pt>
    <dgm:pt modelId="{A31CCC24-75DE-4FDA-AADF-D027C523C5A2}" type="pres">
      <dgm:prSet presAssocID="{AF1A2637-299D-429F-8B8F-161D549E4880}" presName="diagram" presStyleCnt="0">
        <dgm:presLayoutVars>
          <dgm:chPref val="1"/>
          <dgm:dir/>
          <dgm:animOne val="branch"/>
          <dgm:animLvl val="lvl"/>
          <dgm:resizeHandles val="exact"/>
        </dgm:presLayoutVars>
      </dgm:prSet>
      <dgm:spPr/>
      <dgm:t>
        <a:bodyPr/>
        <a:lstStyle/>
        <a:p>
          <a:endParaRPr lang="hr-HR"/>
        </a:p>
      </dgm:t>
    </dgm:pt>
  </dgm:ptLst>
  <dgm:cxnLst>
    <dgm:cxn modelId="{6B630654-F5CC-F14B-8977-C2F8D0737FA9}" type="presOf" srcId="{AF1A2637-299D-429F-8B8F-161D549E4880}" destId="{A31CCC24-75DE-4FDA-AADF-D027C523C5A2}" srcOrd="0"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487B70-4342-4BF1-A93E-04477EA00532}"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hr-HR"/>
        </a:p>
      </dgm:t>
    </dgm:pt>
    <dgm:pt modelId="{CAC4C934-50DD-467E-A493-F25947F7C134}">
      <dgm:prSet phldrT="[Text]"/>
      <dgm:spPr/>
      <dgm:t>
        <a:bodyPr/>
        <a:lstStyle/>
        <a:p>
          <a:r>
            <a:rPr lang="hr-HR" dirty="0" smtClean="0"/>
            <a:t>Upravno vijeće</a:t>
          </a:r>
          <a:endParaRPr lang="hr-HR" dirty="0"/>
        </a:p>
      </dgm:t>
    </dgm:pt>
    <dgm:pt modelId="{2EC7BF74-92B1-46B4-85FD-AEE974A96D2A}" type="parTrans" cxnId="{4CD4F89A-9A6B-4CD4-A7E6-90A21DD30502}">
      <dgm:prSet/>
      <dgm:spPr/>
      <dgm:t>
        <a:bodyPr/>
        <a:lstStyle/>
        <a:p>
          <a:endParaRPr lang="hr-HR"/>
        </a:p>
      </dgm:t>
    </dgm:pt>
    <dgm:pt modelId="{113A3CFF-B2EE-401B-A443-5E0F909B1915}" type="sibTrans" cxnId="{4CD4F89A-9A6B-4CD4-A7E6-90A21DD30502}">
      <dgm:prSet/>
      <dgm:spPr/>
      <dgm:t>
        <a:bodyPr/>
        <a:lstStyle/>
        <a:p>
          <a:endParaRPr lang="hr-HR"/>
        </a:p>
      </dgm:t>
    </dgm:pt>
    <dgm:pt modelId="{9C50F76C-746D-417B-A9E6-F13000782379}">
      <dgm:prSet phldrT="[Text]"/>
      <dgm:spPr/>
      <dgm:t>
        <a:bodyPr/>
        <a:lstStyle/>
        <a:p>
          <a:r>
            <a:rPr lang="hr-HR" dirty="0" smtClean="0"/>
            <a:t>Stručno vijeće</a:t>
          </a:r>
          <a:endParaRPr lang="hr-HR" dirty="0"/>
        </a:p>
      </dgm:t>
    </dgm:pt>
    <dgm:pt modelId="{34FD7BC9-5B42-4D5D-A2B7-8C50D008176E}" type="parTrans" cxnId="{3D379166-F5BC-443F-9490-1A0E19FC5122}">
      <dgm:prSet/>
      <dgm:spPr/>
      <dgm:t>
        <a:bodyPr/>
        <a:lstStyle/>
        <a:p>
          <a:endParaRPr lang="hr-HR"/>
        </a:p>
      </dgm:t>
    </dgm:pt>
    <dgm:pt modelId="{9A2311FB-0750-4AD0-9922-6683E686B4D8}" type="sibTrans" cxnId="{3D379166-F5BC-443F-9490-1A0E19FC5122}">
      <dgm:prSet/>
      <dgm:spPr/>
      <dgm:t>
        <a:bodyPr/>
        <a:lstStyle/>
        <a:p>
          <a:endParaRPr lang="hr-HR"/>
        </a:p>
      </dgm:t>
    </dgm:pt>
    <dgm:pt modelId="{CA5CAEB5-C0D5-4CE9-AD77-892F6CC8BCA2}">
      <dgm:prSet phldrT="[Text]"/>
      <dgm:spPr/>
      <dgm:t>
        <a:bodyPr/>
        <a:lstStyle/>
        <a:p>
          <a:r>
            <a:rPr lang="hr-HR" dirty="0" smtClean="0"/>
            <a:t>Ravnatelj	</a:t>
          </a:r>
          <a:endParaRPr lang="hr-HR" dirty="0"/>
        </a:p>
      </dgm:t>
    </dgm:pt>
    <dgm:pt modelId="{343E43EF-1D2F-49FD-92A0-4E7129B756E8}" type="parTrans" cxnId="{50FCF98A-0776-43DC-846C-7FD1E3C1B2BD}">
      <dgm:prSet/>
      <dgm:spPr/>
      <dgm:t>
        <a:bodyPr/>
        <a:lstStyle/>
        <a:p>
          <a:endParaRPr lang="hr-HR"/>
        </a:p>
      </dgm:t>
    </dgm:pt>
    <dgm:pt modelId="{D5D53A18-957E-4D27-B2E4-E4C391548F21}" type="sibTrans" cxnId="{50FCF98A-0776-43DC-846C-7FD1E3C1B2BD}">
      <dgm:prSet/>
      <dgm:spPr/>
      <dgm:t>
        <a:bodyPr/>
        <a:lstStyle/>
        <a:p>
          <a:endParaRPr lang="hr-HR"/>
        </a:p>
      </dgm:t>
    </dgm:pt>
    <dgm:pt modelId="{4445FF76-83DA-406B-AB70-CA5E8D035D4D}" type="pres">
      <dgm:prSet presAssocID="{C2487B70-4342-4BF1-A93E-04477EA00532}" presName="Name0" presStyleCnt="0">
        <dgm:presLayoutVars>
          <dgm:dir/>
          <dgm:resizeHandles val="exact"/>
        </dgm:presLayoutVars>
      </dgm:prSet>
      <dgm:spPr/>
      <dgm:t>
        <a:bodyPr/>
        <a:lstStyle/>
        <a:p>
          <a:endParaRPr lang="hr-HR"/>
        </a:p>
      </dgm:t>
    </dgm:pt>
    <dgm:pt modelId="{F66E7549-B9A8-4860-BADB-18EFF87A4DDF}" type="pres">
      <dgm:prSet presAssocID="{CAC4C934-50DD-467E-A493-F25947F7C134}" presName="node" presStyleLbl="node1" presStyleIdx="0" presStyleCnt="3">
        <dgm:presLayoutVars>
          <dgm:bulletEnabled val="1"/>
        </dgm:presLayoutVars>
      </dgm:prSet>
      <dgm:spPr/>
      <dgm:t>
        <a:bodyPr/>
        <a:lstStyle/>
        <a:p>
          <a:endParaRPr lang="hr-HR"/>
        </a:p>
      </dgm:t>
    </dgm:pt>
    <dgm:pt modelId="{A93CFC28-3D43-40E8-BE79-3F1FB5823194}" type="pres">
      <dgm:prSet presAssocID="{113A3CFF-B2EE-401B-A443-5E0F909B1915}" presName="sibTrans" presStyleLbl="sibTrans2D1" presStyleIdx="0" presStyleCnt="3"/>
      <dgm:spPr/>
      <dgm:t>
        <a:bodyPr/>
        <a:lstStyle/>
        <a:p>
          <a:endParaRPr lang="hr-HR"/>
        </a:p>
      </dgm:t>
    </dgm:pt>
    <dgm:pt modelId="{09598BE1-885B-442B-B373-8B1D0FE66818}" type="pres">
      <dgm:prSet presAssocID="{113A3CFF-B2EE-401B-A443-5E0F909B1915}" presName="connectorText" presStyleLbl="sibTrans2D1" presStyleIdx="0" presStyleCnt="3"/>
      <dgm:spPr/>
      <dgm:t>
        <a:bodyPr/>
        <a:lstStyle/>
        <a:p>
          <a:endParaRPr lang="hr-HR"/>
        </a:p>
      </dgm:t>
    </dgm:pt>
    <dgm:pt modelId="{DF939F9F-463F-4B22-8264-CEFED67D549B}" type="pres">
      <dgm:prSet presAssocID="{9C50F76C-746D-417B-A9E6-F13000782379}" presName="node" presStyleLbl="node1" presStyleIdx="1" presStyleCnt="3">
        <dgm:presLayoutVars>
          <dgm:bulletEnabled val="1"/>
        </dgm:presLayoutVars>
      </dgm:prSet>
      <dgm:spPr/>
      <dgm:t>
        <a:bodyPr/>
        <a:lstStyle/>
        <a:p>
          <a:endParaRPr lang="hr-HR"/>
        </a:p>
      </dgm:t>
    </dgm:pt>
    <dgm:pt modelId="{04E7EFDC-8D36-4CB4-956F-4E2237260F9F}" type="pres">
      <dgm:prSet presAssocID="{9A2311FB-0750-4AD0-9922-6683E686B4D8}" presName="sibTrans" presStyleLbl="sibTrans2D1" presStyleIdx="1" presStyleCnt="3"/>
      <dgm:spPr/>
      <dgm:t>
        <a:bodyPr/>
        <a:lstStyle/>
        <a:p>
          <a:endParaRPr lang="hr-HR"/>
        </a:p>
      </dgm:t>
    </dgm:pt>
    <dgm:pt modelId="{472E3C8A-E219-496B-9528-09F1E3EAD983}" type="pres">
      <dgm:prSet presAssocID="{9A2311FB-0750-4AD0-9922-6683E686B4D8}" presName="connectorText" presStyleLbl="sibTrans2D1" presStyleIdx="1" presStyleCnt="3"/>
      <dgm:spPr/>
      <dgm:t>
        <a:bodyPr/>
        <a:lstStyle/>
        <a:p>
          <a:endParaRPr lang="hr-HR"/>
        </a:p>
      </dgm:t>
    </dgm:pt>
    <dgm:pt modelId="{2DB4DF03-8A50-4F25-B884-FA229158AFF0}" type="pres">
      <dgm:prSet presAssocID="{CA5CAEB5-C0D5-4CE9-AD77-892F6CC8BCA2}" presName="node" presStyleLbl="node1" presStyleIdx="2" presStyleCnt="3">
        <dgm:presLayoutVars>
          <dgm:bulletEnabled val="1"/>
        </dgm:presLayoutVars>
      </dgm:prSet>
      <dgm:spPr/>
      <dgm:t>
        <a:bodyPr/>
        <a:lstStyle/>
        <a:p>
          <a:endParaRPr lang="hr-HR"/>
        </a:p>
      </dgm:t>
    </dgm:pt>
    <dgm:pt modelId="{638D7DC5-BBFD-4441-9A26-7C7C6E1D7C8B}" type="pres">
      <dgm:prSet presAssocID="{D5D53A18-957E-4D27-B2E4-E4C391548F21}" presName="sibTrans" presStyleLbl="sibTrans2D1" presStyleIdx="2" presStyleCnt="3"/>
      <dgm:spPr/>
      <dgm:t>
        <a:bodyPr/>
        <a:lstStyle/>
        <a:p>
          <a:endParaRPr lang="hr-HR"/>
        </a:p>
      </dgm:t>
    </dgm:pt>
    <dgm:pt modelId="{CB263BB4-FB2C-4902-8D9A-49074F717D1F}" type="pres">
      <dgm:prSet presAssocID="{D5D53A18-957E-4D27-B2E4-E4C391548F21}" presName="connectorText" presStyleLbl="sibTrans2D1" presStyleIdx="2" presStyleCnt="3"/>
      <dgm:spPr/>
      <dgm:t>
        <a:bodyPr/>
        <a:lstStyle/>
        <a:p>
          <a:endParaRPr lang="hr-HR"/>
        </a:p>
      </dgm:t>
    </dgm:pt>
  </dgm:ptLst>
  <dgm:cxnLst>
    <dgm:cxn modelId="{50FCF98A-0776-43DC-846C-7FD1E3C1B2BD}" srcId="{C2487B70-4342-4BF1-A93E-04477EA00532}" destId="{CA5CAEB5-C0D5-4CE9-AD77-892F6CC8BCA2}" srcOrd="2" destOrd="0" parTransId="{343E43EF-1D2F-49FD-92A0-4E7129B756E8}" sibTransId="{D5D53A18-957E-4D27-B2E4-E4C391548F21}"/>
    <dgm:cxn modelId="{4CD4F89A-9A6B-4CD4-A7E6-90A21DD30502}" srcId="{C2487B70-4342-4BF1-A93E-04477EA00532}" destId="{CAC4C934-50DD-467E-A493-F25947F7C134}" srcOrd="0" destOrd="0" parTransId="{2EC7BF74-92B1-46B4-85FD-AEE974A96D2A}" sibTransId="{113A3CFF-B2EE-401B-A443-5E0F909B1915}"/>
    <dgm:cxn modelId="{60D15318-336E-564C-BCBA-EE8C63BAA918}" type="presOf" srcId="{113A3CFF-B2EE-401B-A443-5E0F909B1915}" destId="{09598BE1-885B-442B-B373-8B1D0FE66818}" srcOrd="1" destOrd="0" presId="urn:microsoft.com/office/officeart/2005/8/layout/cycle7"/>
    <dgm:cxn modelId="{BBB9E2FC-8F11-7544-BA3E-F75ABF5D46F1}" type="presOf" srcId="{9A2311FB-0750-4AD0-9922-6683E686B4D8}" destId="{472E3C8A-E219-496B-9528-09F1E3EAD983}" srcOrd="1" destOrd="0" presId="urn:microsoft.com/office/officeart/2005/8/layout/cycle7"/>
    <dgm:cxn modelId="{43C6EB0E-A923-3C45-860C-B3BFB085D107}" type="presOf" srcId="{9C50F76C-746D-417B-A9E6-F13000782379}" destId="{DF939F9F-463F-4B22-8264-CEFED67D549B}" srcOrd="0" destOrd="0" presId="urn:microsoft.com/office/officeart/2005/8/layout/cycle7"/>
    <dgm:cxn modelId="{3D379166-F5BC-443F-9490-1A0E19FC5122}" srcId="{C2487B70-4342-4BF1-A93E-04477EA00532}" destId="{9C50F76C-746D-417B-A9E6-F13000782379}" srcOrd="1" destOrd="0" parTransId="{34FD7BC9-5B42-4D5D-A2B7-8C50D008176E}" sibTransId="{9A2311FB-0750-4AD0-9922-6683E686B4D8}"/>
    <dgm:cxn modelId="{05F9BE0A-5829-CE4E-B66E-66E39A99FF14}" type="presOf" srcId="{9A2311FB-0750-4AD0-9922-6683E686B4D8}" destId="{04E7EFDC-8D36-4CB4-956F-4E2237260F9F}" srcOrd="0" destOrd="0" presId="urn:microsoft.com/office/officeart/2005/8/layout/cycle7"/>
    <dgm:cxn modelId="{242D13EB-7DC3-7C43-B7D0-04D4D83C097F}" type="presOf" srcId="{C2487B70-4342-4BF1-A93E-04477EA00532}" destId="{4445FF76-83DA-406B-AB70-CA5E8D035D4D}" srcOrd="0" destOrd="0" presId="urn:microsoft.com/office/officeart/2005/8/layout/cycle7"/>
    <dgm:cxn modelId="{F93A169D-8FFE-C046-BDAF-95E8E2262302}" type="presOf" srcId="{D5D53A18-957E-4D27-B2E4-E4C391548F21}" destId="{CB263BB4-FB2C-4902-8D9A-49074F717D1F}" srcOrd="1" destOrd="0" presId="urn:microsoft.com/office/officeart/2005/8/layout/cycle7"/>
    <dgm:cxn modelId="{0611FAC2-9F97-B14E-A406-52BE56D3D5AC}" type="presOf" srcId="{CAC4C934-50DD-467E-A493-F25947F7C134}" destId="{F66E7549-B9A8-4860-BADB-18EFF87A4DDF}" srcOrd="0" destOrd="0" presId="urn:microsoft.com/office/officeart/2005/8/layout/cycle7"/>
    <dgm:cxn modelId="{150E1937-498C-1C40-9451-3E17D4D446D4}" type="presOf" srcId="{D5D53A18-957E-4D27-B2E4-E4C391548F21}" destId="{638D7DC5-BBFD-4441-9A26-7C7C6E1D7C8B}" srcOrd="0" destOrd="0" presId="urn:microsoft.com/office/officeart/2005/8/layout/cycle7"/>
    <dgm:cxn modelId="{B13A5747-27D9-E745-AF7E-B90ADDD9EB03}" type="presOf" srcId="{CA5CAEB5-C0D5-4CE9-AD77-892F6CC8BCA2}" destId="{2DB4DF03-8A50-4F25-B884-FA229158AFF0}" srcOrd="0" destOrd="0" presId="urn:microsoft.com/office/officeart/2005/8/layout/cycle7"/>
    <dgm:cxn modelId="{DAF8D601-5291-344B-8110-E1C5E275117B}" type="presOf" srcId="{113A3CFF-B2EE-401B-A443-5E0F909B1915}" destId="{A93CFC28-3D43-40E8-BE79-3F1FB5823194}" srcOrd="0" destOrd="0" presId="urn:microsoft.com/office/officeart/2005/8/layout/cycle7"/>
    <dgm:cxn modelId="{EDB61ABF-1302-B948-B6D0-ED0593C82810}" type="presParOf" srcId="{4445FF76-83DA-406B-AB70-CA5E8D035D4D}" destId="{F66E7549-B9A8-4860-BADB-18EFF87A4DDF}" srcOrd="0" destOrd="0" presId="urn:microsoft.com/office/officeart/2005/8/layout/cycle7"/>
    <dgm:cxn modelId="{591ED484-80DE-0B4F-9DA4-C152601CAC87}" type="presParOf" srcId="{4445FF76-83DA-406B-AB70-CA5E8D035D4D}" destId="{A93CFC28-3D43-40E8-BE79-3F1FB5823194}" srcOrd="1" destOrd="0" presId="urn:microsoft.com/office/officeart/2005/8/layout/cycle7"/>
    <dgm:cxn modelId="{9F675396-A7FE-3342-8F3B-8F6209C3CC84}" type="presParOf" srcId="{A93CFC28-3D43-40E8-BE79-3F1FB5823194}" destId="{09598BE1-885B-442B-B373-8B1D0FE66818}" srcOrd="0" destOrd="0" presId="urn:microsoft.com/office/officeart/2005/8/layout/cycle7"/>
    <dgm:cxn modelId="{1F0FE014-9E82-8D4E-9A13-AFDC54C505C3}" type="presParOf" srcId="{4445FF76-83DA-406B-AB70-CA5E8D035D4D}" destId="{DF939F9F-463F-4B22-8264-CEFED67D549B}" srcOrd="2" destOrd="0" presId="urn:microsoft.com/office/officeart/2005/8/layout/cycle7"/>
    <dgm:cxn modelId="{658279A2-28B2-7542-ADF0-FFE95DFBB057}" type="presParOf" srcId="{4445FF76-83DA-406B-AB70-CA5E8D035D4D}" destId="{04E7EFDC-8D36-4CB4-956F-4E2237260F9F}" srcOrd="3" destOrd="0" presId="urn:microsoft.com/office/officeart/2005/8/layout/cycle7"/>
    <dgm:cxn modelId="{DAFBA1F1-B355-A047-ADCC-B16C161ED122}" type="presParOf" srcId="{04E7EFDC-8D36-4CB4-956F-4E2237260F9F}" destId="{472E3C8A-E219-496B-9528-09F1E3EAD983}" srcOrd="0" destOrd="0" presId="urn:microsoft.com/office/officeart/2005/8/layout/cycle7"/>
    <dgm:cxn modelId="{19B91399-0502-B846-A544-27DB48270871}" type="presParOf" srcId="{4445FF76-83DA-406B-AB70-CA5E8D035D4D}" destId="{2DB4DF03-8A50-4F25-B884-FA229158AFF0}" srcOrd="4" destOrd="0" presId="urn:microsoft.com/office/officeart/2005/8/layout/cycle7"/>
    <dgm:cxn modelId="{D2A5F554-1991-3342-A7F4-B79C0DD7783A}" type="presParOf" srcId="{4445FF76-83DA-406B-AB70-CA5E8D035D4D}" destId="{638D7DC5-BBFD-4441-9A26-7C7C6E1D7C8B}" srcOrd="5" destOrd="0" presId="urn:microsoft.com/office/officeart/2005/8/layout/cycle7"/>
    <dgm:cxn modelId="{39C50174-89E8-C745-A312-A7C1362B383D}" type="presParOf" srcId="{638D7DC5-BBFD-4441-9A26-7C7C6E1D7C8B}" destId="{CB263BB4-FB2C-4902-8D9A-49074F717D1F}" srcOrd="0" destOrd="0" presId="urn:microsoft.com/office/officeart/2005/8/layout/cycle7"/>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E8E385-8B2B-4E3C-9EAE-DB642AC51F39}"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hr-HR"/>
        </a:p>
      </dgm:t>
    </dgm:pt>
    <dgm:pt modelId="{66B4B08D-E70E-4689-9297-5BE2F04D61DB}" type="pres">
      <dgm:prSet presAssocID="{9EE8E385-8B2B-4E3C-9EAE-DB642AC51F39}" presName="hierChild1" presStyleCnt="0">
        <dgm:presLayoutVars>
          <dgm:chPref val="1"/>
          <dgm:dir/>
          <dgm:animOne val="branch"/>
          <dgm:animLvl val="lvl"/>
          <dgm:resizeHandles/>
        </dgm:presLayoutVars>
      </dgm:prSet>
      <dgm:spPr/>
      <dgm:t>
        <a:bodyPr/>
        <a:lstStyle/>
        <a:p>
          <a:endParaRPr lang="hr-HR"/>
        </a:p>
      </dgm:t>
    </dgm:pt>
  </dgm:ptLst>
  <dgm:cxnLst>
    <dgm:cxn modelId="{73BAC4DD-9A5F-854C-9EBE-85C347431BC3}" type="presOf" srcId="{9EE8E385-8B2B-4E3C-9EAE-DB642AC51F39}" destId="{66B4B08D-E70E-4689-9297-5BE2F04D61DB}" srcOrd="0"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3E9268-1231-4AB5-B882-A84B50953FAD}"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hr-HR"/>
        </a:p>
      </dgm:t>
    </dgm:pt>
    <dgm:pt modelId="{903F7495-919F-47D3-8BEC-085597B156E3}">
      <dgm:prSet phldrT="[Text]"/>
      <dgm:spPr/>
      <dgm:t>
        <a:bodyPr/>
        <a:lstStyle/>
        <a:p>
          <a:r>
            <a:rPr lang="hr-HR" dirty="0" smtClean="0">
              <a:latin typeface="Times New Roman" pitchFamily="18" charset="0"/>
              <a:cs typeface="Times New Roman" pitchFamily="18" charset="0"/>
            </a:rPr>
            <a:t>Centar za socijalnu skrb</a:t>
          </a:r>
          <a:endParaRPr lang="hr-HR" dirty="0">
            <a:latin typeface="Times New Roman" pitchFamily="18" charset="0"/>
            <a:cs typeface="Times New Roman" pitchFamily="18" charset="0"/>
          </a:endParaRPr>
        </a:p>
      </dgm:t>
    </dgm:pt>
    <dgm:pt modelId="{89AA477F-6EF2-444F-9382-050FC23AA18C}" type="parTrans" cxnId="{7DE86728-8A55-4486-B123-E541411BEA7B}">
      <dgm:prSet/>
      <dgm:spPr/>
      <dgm:t>
        <a:bodyPr/>
        <a:lstStyle/>
        <a:p>
          <a:endParaRPr lang="hr-HR"/>
        </a:p>
      </dgm:t>
    </dgm:pt>
    <dgm:pt modelId="{017526A5-0532-46C1-91C9-66BA4419A210}" type="sibTrans" cxnId="{7DE86728-8A55-4486-B123-E541411BEA7B}">
      <dgm:prSet/>
      <dgm:spPr/>
      <dgm:t>
        <a:bodyPr/>
        <a:lstStyle/>
        <a:p>
          <a:endParaRPr lang="hr-HR"/>
        </a:p>
      </dgm:t>
    </dgm:pt>
    <dgm:pt modelId="{6BA047F6-014F-4BF3-B25C-E837361CA667}">
      <dgm:prSet phldrT="[Text]"/>
      <dgm:spPr/>
      <dgm:t>
        <a:bodyPr/>
        <a:lstStyle/>
        <a:p>
          <a:r>
            <a:rPr lang="hr-HR" dirty="0" smtClean="0">
              <a:latin typeface="Times New Roman" pitchFamily="18" charset="0"/>
              <a:cs typeface="Times New Roman" pitchFamily="18" charset="0"/>
            </a:rPr>
            <a:t>Predstavnici osnivača</a:t>
          </a:r>
          <a:endParaRPr lang="hr-HR" dirty="0">
            <a:latin typeface="Times New Roman" pitchFamily="18" charset="0"/>
            <a:cs typeface="Times New Roman" pitchFamily="18" charset="0"/>
          </a:endParaRPr>
        </a:p>
      </dgm:t>
    </dgm:pt>
    <dgm:pt modelId="{82BA907E-B4CB-4A78-AFC7-BF93A63EDE61}" type="parTrans" cxnId="{1A3CE8CB-CCED-4C1C-9C2D-E4C9F3B06914}">
      <dgm:prSet/>
      <dgm:spPr/>
      <dgm:t>
        <a:bodyPr/>
        <a:lstStyle/>
        <a:p>
          <a:endParaRPr lang="hr-HR"/>
        </a:p>
      </dgm:t>
    </dgm:pt>
    <dgm:pt modelId="{BEE0F0EE-5FB5-4BA2-B634-5F4055CFA7C3}" type="sibTrans" cxnId="{1A3CE8CB-CCED-4C1C-9C2D-E4C9F3B06914}">
      <dgm:prSet/>
      <dgm:spPr/>
      <dgm:t>
        <a:bodyPr/>
        <a:lstStyle/>
        <a:p>
          <a:endParaRPr lang="hr-HR"/>
        </a:p>
      </dgm:t>
    </dgm:pt>
    <dgm:pt modelId="{3AC8554E-11ED-4C91-A234-90214E010FD8}">
      <dgm:prSet phldrT="[Text]"/>
      <dgm:spPr/>
      <dgm:t>
        <a:bodyPr/>
        <a:lstStyle/>
        <a:p>
          <a:r>
            <a:rPr lang="hr-HR" dirty="0" smtClean="0">
              <a:latin typeface="Times New Roman" pitchFamily="18" charset="0"/>
              <a:cs typeface="Times New Roman" pitchFamily="18" charset="0"/>
            </a:rPr>
            <a:t>Predstavnik radnika</a:t>
          </a:r>
          <a:endParaRPr lang="hr-HR" dirty="0">
            <a:latin typeface="Times New Roman" pitchFamily="18" charset="0"/>
            <a:cs typeface="Times New Roman" pitchFamily="18" charset="0"/>
          </a:endParaRPr>
        </a:p>
      </dgm:t>
    </dgm:pt>
    <dgm:pt modelId="{8AD13E4F-4A89-4DBB-A03A-23ACF5FA3F73}" type="parTrans" cxnId="{3C9DD941-4374-4074-9938-A69589D5A994}">
      <dgm:prSet/>
      <dgm:spPr/>
      <dgm:t>
        <a:bodyPr/>
        <a:lstStyle/>
        <a:p>
          <a:endParaRPr lang="hr-HR"/>
        </a:p>
      </dgm:t>
    </dgm:pt>
    <dgm:pt modelId="{72A01954-F6A2-4553-9CE6-102A68A1906A}" type="sibTrans" cxnId="{3C9DD941-4374-4074-9938-A69589D5A994}">
      <dgm:prSet/>
      <dgm:spPr/>
      <dgm:t>
        <a:bodyPr/>
        <a:lstStyle/>
        <a:p>
          <a:endParaRPr lang="hr-HR"/>
        </a:p>
      </dgm:t>
    </dgm:pt>
    <dgm:pt modelId="{BA1F082D-41E5-4298-A680-9B24A72532C5}">
      <dgm:prSet phldrT="[Text]"/>
      <dgm:spPr/>
      <dgm:t>
        <a:bodyPr/>
        <a:lstStyle/>
        <a:p>
          <a:r>
            <a:rPr lang="hr-HR" dirty="0" smtClean="0">
              <a:latin typeface="Times New Roman" pitchFamily="18" charset="0"/>
              <a:cs typeface="Times New Roman" pitchFamily="18" charset="0"/>
            </a:rPr>
            <a:t>Dom soc.skrbi i  Centar za pružanje usluga u zajednici</a:t>
          </a:r>
          <a:endParaRPr lang="hr-HR" dirty="0">
            <a:latin typeface="Times New Roman" pitchFamily="18" charset="0"/>
            <a:cs typeface="Times New Roman" pitchFamily="18" charset="0"/>
          </a:endParaRPr>
        </a:p>
      </dgm:t>
    </dgm:pt>
    <dgm:pt modelId="{034ABA01-6BF1-4A80-8B97-9F065BA64A20}" type="parTrans" cxnId="{E1ACBE08-9631-4B26-A946-D6C2C6FC28E7}">
      <dgm:prSet/>
      <dgm:spPr/>
      <dgm:t>
        <a:bodyPr/>
        <a:lstStyle/>
        <a:p>
          <a:endParaRPr lang="hr-HR"/>
        </a:p>
      </dgm:t>
    </dgm:pt>
    <dgm:pt modelId="{061DF84E-A6BF-4341-923D-D147C930C3D8}" type="sibTrans" cxnId="{E1ACBE08-9631-4B26-A946-D6C2C6FC28E7}">
      <dgm:prSet/>
      <dgm:spPr/>
      <dgm:t>
        <a:bodyPr/>
        <a:lstStyle/>
        <a:p>
          <a:endParaRPr lang="hr-HR"/>
        </a:p>
      </dgm:t>
    </dgm:pt>
    <dgm:pt modelId="{D37DAF7C-27D9-42A7-852B-CA7388A1E19C}">
      <dgm:prSet phldrT="[Text]"/>
      <dgm:spPr/>
      <dgm:t>
        <a:bodyPr/>
        <a:lstStyle/>
        <a:p>
          <a:r>
            <a:rPr lang="hr-HR" dirty="0" smtClean="0">
              <a:latin typeface="Times New Roman" pitchFamily="18" charset="0"/>
              <a:cs typeface="Times New Roman" pitchFamily="18" charset="0"/>
            </a:rPr>
            <a:t>Predstavnici osnivača</a:t>
          </a:r>
          <a:endParaRPr lang="hr-HR" dirty="0">
            <a:latin typeface="Times New Roman" pitchFamily="18" charset="0"/>
            <a:cs typeface="Times New Roman" pitchFamily="18" charset="0"/>
          </a:endParaRPr>
        </a:p>
      </dgm:t>
    </dgm:pt>
    <dgm:pt modelId="{D1280143-BA64-4562-ADFA-A6089694DCD8}" type="parTrans" cxnId="{1C0EDA7A-9C76-4CF2-8FA5-74A6A1766387}">
      <dgm:prSet/>
      <dgm:spPr/>
      <dgm:t>
        <a:bodyPr/>
        <a:lstStyle/>
        <a:p>
          <a:endParaRPr lang="hr-HR"/>
        </a:p>
      </dgm:t>
    </dgm:pt>
    <dgm:pt modelId="{E3ADC30F-A676-4659-BFD1-358DC9B5DB10}" type="sibTrans" cxnId="{1C0EDA7A-9C76-4CF2-8FA5-74A6A1766387}">
      <dgm:prSet/>
      <dgm:spPr/>
      <dgm:t>
        <a:bodyPr/>
        <a:lstStyle/>
        <a:p>
          <a:endParaRPr lang="hr-HR"/>
        </a:p>
      </dgm:t>
    </dgm:pt>
    <dgm:pt modelId="{F51EF846-E0C4-4B4F-B84D-AD464CEBE28C}">
      <dgm:prSet phldrT="[Text]"/>
      <dgm:spPr/>
      <dgm:t>
        <a:bodyPr/>
        <a:lstStyle/>
        <a:p>
          <a:r>
            <a:rPr lang="hr-HR" dirty="0" smtClean="0">
              <a:latin typeface="Times New Roman" pitchFamily="18" charset="0"/>
              <a:cs typeface="Times New Roman" pitchFamily="18" charset="0"/>
            </a:rPr>
            <a:t>Predstavnik radnika</a:t>
          </a:r>
          <a:endParaRPr lang="hr-HR" dirty="0">
            <a:latin typeface="Times New Roman" pitchFamily="18" charset="0"/>
            <a:cs typeface="Times New Roman" pitchFamily="18" charset="0"/>
          </a:endParaRPr>
        </a:p>
      </dgm:t>
    </dgm:pt>
    <dgm:pt modelId="{35ABA403-7ACE-4A52-9552-7B385540A31E}" type="parTrans" cxnId="{19043DA5-D1E0-46F3-9E3B-785E1946E877}">
      <dgm:prSet/>
      <dgm:spPr/>
      <dgm:t>
        <a:bodyPr/>
        <a:lstStyle/>
        <a:p>
          <a:endParaRPr lang="hr-HR"/>
        </a:p>
      </dgm:t>
    </dgm:pt>
    <dgm:pt modelId="{A92FF53D-A894-4815-B802-18F1C5F99279}" type="sibTrans" cxnId="{19043DA5-D1E0-46F3-9E3B-785E1946E877}">
      <dgm:prSet/>
      <dgm:spPr/>
      <dgm:t>
        <a:bodyPr/>
        <a:lstStyle/>
        <a:p>
          <a:endParaRPr lang="hr-HR"/>
        </a:p>
      </dgm:t>
    </dgm:pt>
    <dgm:pt modelId="{A6C7BB98-0505-4D98-AF09-CFA10D4303E7}">
      <dgm:prSet/>
      <dgm:spPr/>
      <dgm:t>
        <a:bodyPr/>
        <a:lstStyle/>
        <a:p>
          <a:r>
            <a:rPr lang="hr-HR" dirty="0" smtClean="0">
              <a:latin typeface="Times New Roman" pitchFamily="18" charset="0"/>
              <a:cs typeface="Times New Roman" pitchFamily="18" charset="0"/>
            </a:rPr>
            <a:t>Predstavnik lokalne samouprave</a:t>
          </a:r>
          <a:endParaRPr lang="hr-HR" dirty="0">
            <a:latin typeface="Times New Roman" pitchFamily="18" charset="0"/>
            <a:cs typeface="Times New Roman" pitchFamily="18" charset="0"/>
          </a:endParaRPr>
        </a:p>
      </dgm:t>
    </dgm:pt>
    <dgm:pt modelId="{ADB753C3-CBE9-421E-868D-A95A8D7FCB0E}" type="parTrans" cxnId="{79E361E4-B246-4A8E-9C31-7D90C2D9A311}">
      <dgm:prSet/>
      <dgm:spPr/>
      <dgm:t>
        <a:bodyPr/>
        <a:lstStyle/>
        <a:p>
          <a:endParaRPr lang="hr-HR"/>
        </a:p>
      </dgm:t>
    </dgm:pt>
    <dgm:pt modelId="{79DCE7B7-263E-4C4C-9E15-C8E873A366E0}" type="sibTrans" cxnId="{79E361E4-B246-4A8E-9C31-7D90C2D9A311}">
      <dgm:prSet/>
      <dgm:spPr/>
      <dgm:t>
        <a:bodyPr/>
        <a:lstStyle/>
        <a:p>
          <a:endParaRPr lang="hr-HR"/>
        </a:p>
      </dgm:t>
    </dgm:pt>
    <dgm:pt modelId="{42FBEBAA-8CD8-4088-B594-1C6D3767F963}">
      <dgm:prSet/>
      <dgm:spPr/>
      <dgm:t>
        <a:bodyPr/>
        <a:lstStyle/>
        <a:p>
          <a:r>
            <a:rPr lang="hr-HR" dirty="0" smtClean="0">
              <a:latin typeface="Times New Roman" pitchFamily="18" charset="0"/>
              <a:cs typeface="Times New Roman" pitchFamily="18" charset="0"/>
            </a:rPr>
            <a:t>Predstavnik korisnika</a:t>
          </a:r>
          <a:endParaRPr lang="hr-HR" dirty="0">
            <a:latin typeface="Times New Roman" pitchFamily="18" charset="0"/>
            <a:cs typeface="Times New Roman" pitchFamily="18" charset="0"/>
          </a:endParaRPr>
        </a:p>
      </dgm:t>
    </dgm:pt>
    <dgm:pt modelId="{A4489ADA-20C0-4609-BAB9-B1F4D689909E}" type="parTrans" cxnId="{E5423FDC-C129-4333-A65C-AA7575E835F1}">
      <dgm:prSet/>
      <dgm:spPr/>
      <dgm:t>
        <a:bodyPr/>
        <a:lstStyle/>
        <a:p>
          <a:endParaRPr lang="hr-HR"/>
        </a:p>
      </dgm:t>
    </dgm:pt>
    <dgm:pt modelId="{990FC329-B184-48B3-9AE2-3A522C48CEA2}" type="sibTrans" cxnId="{E5423FDC-C129-4333-A65C-AA7575E835F1}">
      <dgm:prSet/>
      <dgm:spPr/>
      <dgm:t>
        <a:bodyPr/>
        <a:lstStyle/>
        <a:p>
          <a:endParaRPr lang="hr-HR"/>
        </a:p>
      </dgm:t>
    </dgm:pt>
    <dgm:pt modelId="{8021A8FC-3B71-4677-8BFB-5C45B547FE70}" type="pres">
      <dgm:prSet presAssocID="{E43E9268-1231-4AB5-B882-A84B50953FAD}" presName="diagram" presStyleCnt="0">
        <dgm:presLayoutVars>
          <dgm:chPref val="1"/>
          <dgm:dir/>
          <dgm:animOne val="branch"/>
          <dgm:animLvl val="lvl"/>
          <dgm:resizeHandles/>
        </dgm:presLayoutVars>
      </dgm:prSet>
      <dgm:spPr/>
      <dgm:t>
        <a:bodyPr/>
        <a:lstStyle/>
        <a:p>
          <a:endParaRPr lang="hr-HR"/>
        </a:p>
      </dgm:t>
    </dgm:pt>
    <dgm:pt modelId="{D5CDB556-7A7A-48AB-8CF5-D5D02E302162}" type="pres">
      <dgm:prSet presAssocID="{903F7495-919F-47D3-8BEC-085597B156E3}" presName="root" presStyleCnt="0"/>
      <dgm:spPr/>
    </dgm:pt>
    <dgm:pt modelId="{33F148E6-5FF4-405B-B91C-644449822B8E}" type="pres">
      <dgm:prSet presAssocID="{903F7495-919F-47D3-8BEC-085597B156E3}" presName="rootComposite" presStyleCnt="0"/>
      <dgm:spPr/>
    </dgm:pt>
    <dgm:pt modelId="{0400D31B-6FF9-4035-88B1-C7E0F021CFA3}" type="pres">
      <dgm:prSet presAssocID="{903F7495-919F-47D3-8BEC-085597B156E3}" presName="rootText" presStyleLbl="node1" presStyleIdx="0" presStyleCnt="2" custScaleX="126824" custLinFactNeighborX="-47411" custLinFactNeighborY="-316"/>
      <dgm:spPr/>
      <dgm:t>
        <a:bodyPr/>
        <a:lstStyle/>
        <a:p>
          <a:endParaRPr lang="hr-HR"/>
        </a:p>
      </dgm:t>
    </dgm:pt>
    <dgm:pt modelId="{B0D1C2D9-1ABD-488E-B940-7694FD258A81}" type="pres">
      <dgm:prSet presAssocID="{903F7495-919F-47D3-8BEC-085597B156E3}" presName="rootConnector" presStyleLbl="node1" presStyleIdx="0" presStyleCnt="2"/>
      <dgm:spPr/>
      <dgm:t>
        <a:bodyPr/>
        <a:lstStyle/>
        <a:p>
          <a:endParaRPr lang="hr-HR"/>
        </a:p>
      </dgm:t>
    </dgm:pt>
    <dgm:pt modelId="{4FADDDEC-7379-48BC-9F8A-B38766EDC38B}" type="pres">
      <dgm:prSet presAssocID="{903F7495-919F-47D3-8BEC-085597B156E3}" presName="childShape" presStyleCnt="0"/>
      <dgm:spPr/>
    </dgm:pt>
    <dgm:pt modelId="{FB04F782-EDB2-499D-813F-063C7BA2AFDF}" type="pres">
      <dgm:prSet presAssocID="{82BA907E-B4CB-4A78-AFC7-BF93A63EDE61}" presName="Name13" presStyleLbl="parChTrans1D2" presStyleIdx="0" presStyleCnt="6"/>
      <dgm:spPr/>
      <dgm:t>
        <a:bodyPr/>
        <a:lstStyle/>
        <a:p>
          <a:endParaRPr lang="hr-HR"/>
        </a:p>
      </dgm:t>
    </dgm:pt>
    <dgm:pt modelId="{194DD970-6986-4780-9D40-09F6E32E6B14}" type="pres">
      <dgm:prSet presAssocID="{6BA047F6-014F-4BF3-B25C-E837361CA667}" presName="childText" presStyleLbl="bgAcc1" presStyleIdx="0" presStyleCnt="6" custLinFactNeighborX="-22760" custLinFactNeighborY="-2308">
        <dgm:presLayoutVars>
          <dgm:bulletEnabled val="1"/>
        </dgm:presLayoutVars>
      </dgm:prSet>
      <dgm:spPr/>
      <dgm:t>
        <a:bodyPr/>
        <a:lstStyle/>
        <a:p>
          <a:endParaRPr lang="hr-HR"/>
        </a:p>
      </dgm:t>
    </dgm:pt>
    <dgm:pt modelId="{53B02A35-3FDE-41FF-8662-D7ED9E6EDD35}" type="pres">
      <dgm:prSet presAssocID="{8AD13E4F-4A89-4DBB-A03A-23ACF5FA3F73}" presName="Name13" presStyleLbl="parChTrans1D2" presStyleIdx="1" presStyleCnt="6"/>
      <dgm:spPr/>
      <dgm:t>
        <a:bodyPr/>
        <a:lstStyle/>
        <a:p>
          <a:endParaRPr lang="hr-HR"/>
        </a:p>
      </dgm:t>
    </dgm:pt>
    <dgm:pt modelId="{8F53DC08-9720-48EC-890A-507FC86F3DA6}" type="pres">
      <dgm:prSet presAssocID="{3AC8554E-11ED-4C91-A234-90214E010FD8}" presName="childText" presStyleLbl="bgAcc1" presStyleIdx="1" presStyleCnt="6" custLinFactNeighborX="-22760" custLinFactNeighborY="-4299">
        <dgm:presLayoutVars>
          <dgm:bulletEnabled val="1"/>
        </dgm:presLayoutVars>
      </dgm:prSet>
      <dgm:spPr/>
      <dgm:t>
        <a:bodyPr/>
        <a:lstStyle/>
        <a:p>
          <a:endParaRPr lang="hr-HR"/>
        </a:p>
      </dgm:t>
    </dgm:pt>
    <dgm:pt modelId="{63197EE3-2B01-45E0-ACF3-FED09DE5B81F}" type="pres">
      <dgm:prSet presAssocID="{ADB753C3-CBE9-421E-868D-A95A8D7FCB0E}" presName="Name13" presStyleLbl="parChTrans1D2" presStyleIdx="2" presStyleCnt="6"/>
      <dgm:spPr/>
      <dgm:t>
        <a:bodyPr/>
        <a:lstStyle/>
        <a:p>
          <a:endParaRPr lang="hr-HR"/>
        </a:p>
      </dgm:t>
    </dgm:pt>
    <dgm:pt modelId="{97EFCC66-5C9E-4388-AC89-C91A749B33C3}" type="pres">
      <dgm:prSet presAssocID="{A6C7BB98-0505-4D98-AF09-CFA10D4303E7}" presName="childText" presStyleLbl="bgAcc1" presStyleIdx="2" presStyleCnt="6" custLinFactNeighborX="-17634" custLinFactNeighborY="-6291">
        <dgm:presLayoutVars>
          <dgm:bulletEnabled val="1"/>
        </dgm:presLayoutVars>
      </dgm:prSet>
      <dgm:spPr/>
      <dgm:t>
        <a:bodyPr/>
        <a:lstStyle/>
        <a:p>
          <a:endParaRPr lang="hr-HR"/>
        </a:p>
      </dgm:t>
    </dgm:pt>
    <dgm:pt modelId="{EC4B8CE7-8D02-4A39-A3EA-7F95606C56AC}" type="pres">
      <dgm:prSet presAssocID="{BA1F082D-41E5-4298-A680-9B24A72532C5}" presName="root" presStyleCnt="0"/>
      <dgm:spPr/>
    </dgm:pt>
    <dgm:pt modelId="{AA9E135E-585E-43DF-9016-9A773C901793}" type="pres">
      <dgm:prSet presAssocID="{BA1F082D-41E5-4298-A680-9B24A72532C5}" presName="rootComposite" presStyleCnt="0"/>
      <dgm:spPr/>
    </dgm:pt>
    <dgm:pt modelId="{F01BFA27-56EA-4191-9D4D-885618FF2B81}" type="pres">
      <dgm:prSet presAssocID="{BA1F082D-41E5-4298-A680-9B24A72532C5}" presName="rootText" presStyleLbl="node1" presStyleIdx="1" presStyleCnt="2" custScaleX="140294"/>
      <dgm:spPr/>
      <dgm:t>
        <a:bodyPr/>
        <a:lstStyle/>
        <a:p>
          <a:endParaRPr lang="hr-HR"/>
        </a:p>
      </dgm:t>
    </dgm:pt>
    <dgm:pt modelId="{84387062-CC3A-481C-83EB-18B752F8340D}" type="pres">
      <dgm:prSet presAssocID="{BA1F082D-41E5-4298-A680-9B24A72532C5}" presName="rootConnector" presStyleLbl="node1" presStyleIdx="1" presStyleCnt="2"/>
      <dgm:spPr/>
      <dgm:t>
        <a:bodyPr/>
        <a:lstStyle/>
        <a:p>
          <a:endParaRPr lang="hr-HR"/>
        </a:p>
      </dgm:t>
    </dgm:pt>
    <dgm:pt modelId="{9ED838A9-68BA-404E-82B1-8675DB739080}" type="pres">
      <dgm:prSet presAssocID="{BA1F082D-41E5-4298-A680-9B24A72532C5}" presName="childShape" presStyleCnt="0"/>
      <dgm:spPr/>
    </dgm:pt>
    <dgm:pt modelId="{D12A221E-2000-4AD0-A952-4743E1C44B9B}" type="pres">
      <dgm:prSet presAssocID="{D1280143-BA64-4562-ADFA-A6089694DCD8}" presName="Name13" presStyleLbl="parChTrans1D2" presStyleIdx="3" presStyleCnt="6"/>
      <dgm:spPr/>
      <dgm:t>
        <a:bodyPr/>
        <a:lstStyle/>
        <a:p>
          <a:endParaRPr lang="hr-HR"/>
        </a:p>
      </dgm:t>
    </dgm:pt>
    <dgm:pt modelId="{3B66AACE-D08F-423C-817C-85A25DF94FE9}" type="pres">
      <dgm:prSet presAssocID="{D37DAF7C-27D9-42A7-852B-CA7388A1E19C}" presName="childText" presStyleLbl="bgAcc1" presStyleIdx="3" presStyleCnt="6" custLinFactNeighborX="42921" custLinFactNeighborY="-8242">
        <dgm:presLayoutVars>
          <dgm:bulletEnabled val="1"/>
        </dgm:presLayoutVars>
      </dgm:prSet>
      <dgm:spPr/>
      <dgm:t>
        <a:bodyPr/>
        <a:lstStyle/>
        <a:p>
          <a:endParaRPr lang="hr-HR"/>
        </a:p>
      </dgm:t>
    </dgm:pt>
    <dgm:pt modelId="{DA217F9D-F71D-47D4-AB15-4D7709F9DFD5}" type="pres">
      <dgm:prSet presAssocID="{35ABA403-7ACE-4A52-9552-7B385540A31E}" presName="Name13" presStyleLbl="parChTrans1D2" presStyleIdx="4" presStyleCnt="6"/>
      <dgm:spPr/>
      <dgm:t>
        <a:bodyPr/>
        <a:lstStyle/>
        <a:p>
          <a:endParaRPr lang="hr-HR"/>
        </a:p>
      </dgm:t>
    </dgm:pt>
    <dgm:pt modelId="{47E6AA8D-98D9-4DA4-926B-B6D2001ED94B}" type="pres">
      <dgm:prSet presAssocID="{F51EF846-E0C4-4B4F-B84D-AD464CEBE28C}" presName="childText" presStyleLbl="bgAcc1" presStyleIdx="4" presStyleCnt="6" custLinFactNeighborX="42921" custLinFactNeighborY="-8605">
        <dgm:presLayoutVars>
          <dgm:bulletEnabled val="1"/>
        </dgm:presLayoutVars>
      </dgm:prSet>
      <dgm:spPr/>
      <dgm:t>
        <a:bodyPr/>
        <a:lstStyle/>
        <a:p>
          <a:endParaRPr lang="hr-HR"/>
        </a:p>
      </dgm:t>
    </dgm:pt>
    <dgm:pt modelId="{B69D211F-56A2-4246-BA5D-39D9639A1421}" type="pres">
      <dgm:prSet presAssocID="{A4489ADA-20C0-4609-BAB9-B1F4D689909E}" presName="Name13" presStyleLbl="parChTrans1D2" presStyleIdx="5" presStyleCnt="6"/>
      <dgm:spPr/>
      <dgm:t>
        <a:bodyPr/>
        <a:lstStyle/>
        <a:p>
          <a:endParaRPr lang="hr-HR"/>
        </a:p>
      </dgm:t>
    </dgm:pt>
    <dgm:pt modelId="{616A482B-1F38-46AC-9FAC-F3D93061A24E}" type="pres">
      <dgm:prSet presAssocID="{42FBEBAA-8CD8-4088-B594-1C6D3767F963}" presName="childText" presStyleLbl="bgAcc1" presStyleIdx="5" presStyleCnt="6" custLinFactNeighborX="42921" custLinFactNeighborY="-1178">
        <dgm:presLayoutVars>
          <dgm:bulletEnabled val="1"/>
        </dgm:presLayoutVars>
      </dgm:prSet>
      <dgm:spPr/>
      <dgm:t>
        <a:bodyPr/>
        <a:lstStyle/>
        <a:p>
          <a:endParaRPr lang="hr-HR"/>
        </a:p>
      </dgm:t>
    </dgm:pt>
  </dgm:ptLst>
  <dgm:cxnLst>
    <dgm:cxn modelId="{94D2539C-368A-C84D-8B00-84DA716D98B2}" type="presOf" srcId="{BA1F082D-41E5-4298-A680-9B24A72532C5}" destId="{84387062-CC3A-481C-83EB-18B752F8340D}" srcOrd="1" destOrd="0" presId="urn:microsoft.com/office/officeart/2005/8/layout/hierarchy3"/>
    <dgm:cxn modelId="{1A3CE8CB-CCED-4C1C-9C2D-E4C9F3B06914}" srcId="{903F7495-919F-47D3-8BEC-085597B156E3}" destId="{6BA047F6-014F-4BF3-B25C-E837361CA667}" srcOrd="0" destOrd="0" parTransId="{82BA907E-B4CB-4A78-AFC7-BF93A63EDE61}" sibTransId="{BEE0F0EE-5FB5-4BA2-B634-5F4055CFA7C3}"/>
    <dgm:cxn modelId="{E5423FDC-C129-4333-A65C-AA7575E835F1}" srcId="{BA1F082D-41E5-4298-A680-9B24A72532C5}" destId="{42FBEBAA-8CD8-4088-B594-1C6D3767F963}" srcOrd="2" destOrd="0" parTransId="{A4489ADA-20C0-4609-BAB9-B1F4D689909E}" sibTransId="{990FC329-B184-48B3-9AE2-3A522C48CEA2}"/>
    <dgm:cxn modelId="{79E361E4-B246-4A8E-9C31-7D90C2D9A311}" srcId="{903F7495-919F-47D3-8BEC-085597B156E3}" destId="{A6C7BB98-0505-4D98-AF09-CFA10D4303E7}" srcOrd="2" destOrd="0" parTransId="{ADB753C3-CBE9-421E-868D-A95A8D7FCB0E}" sibTransId="{79DCE7B7-263E-4C4C-9E15-C8E873A366E0}"/>
    <dgm:cxn modelId="{A0373ADC-296B-E647-9772-33F744A2A7D8}" type="presOf" srcId="{F51EF846-E0C4-4B4F-B84D-AD464CEBE28C}" destId="{47E6AA8D-98D9-4DA4-926B-B6D2001ED94B}" srcOrd="0" destOrd="0" presId="urn:microsoft.com/office/officeart/2005/8/layout/hierarchy3"/>
    <dgm:cxn modelId="{991AA3AF-7A66-AC40-977A-EBEFFAA19A67}" type="presOf" srcId="{6BA047F6-014F-4BF3-B25C-E837361CA667}" destId="{194DD970-6986-4780-9D40-09F6E32E6B14}" srcOrd="0" destOrd="0" presId="urn:microsoft.com/office/officeart/2005/8/layout/hierarchy3"/>
    <dgm:cxn modelId="{53EC005A-2C45-B848-A433-41EF478A9D3B}" type="presOf" srcId="{903F7495-919F-47D3-8BEC-085597B156E3}" destId="{B0D1C2D9-1ABD-488E-B940-7694FD258A81}" srcOrd="1" destOrd="0" presId="urn:microsoft.com/office/officeart/2005/8/layout/hierarchy3"/>
    <dgm:cxn modelId="{1C0EDA7A-9C76-4CF2-8FA5-74A6A1766387}" srcId="{BA1F082D-41E5-4298-A680-9B24A72532C5}" destId="{D37DAF7C-27D9-42A7-852B-CA7388A1E19C}" srcOrd="0" destOrd="0" parTransId="{D1280143-BA64-4562-ADFA-A6089694DCD8}" sibTransId="{E3ADC30F-A676-4659-BFD1-358DC9B5DB10}"/>
    <dgm:cxn modelId="{BC3B03AE-C5B3-8041-A083-F87C55FDC496}" type="presOf" srcId="{D37DAF7C-27D9-42A7-852B-CA7388A1E19C}" destId="{3B66AACE-D08F-423C-817C-85A25DF94FE9}" srcOrd="0" destOrd="0" presId="urn:microsoft.com/office/officeart/2005/8/layout/hierarchy3"/>
    <dgm:cxn modelId="{0265FF2A-E902-DB40-A711-696458065C29}" type="presOf" srcId="{82BA907E-B4CB-4A78-AFC7-BF93A63EDE61}" destId="{FB04F782-EDB2-499D-813F-063C7BA2AFDF}" srcOrd="0" destOrd="0" presId="urn:microsoft.com/office/officeart/2005/8/layout/hierarchy3"/>
    <dgm:cxn modelId="{19043DA5-D1E0-46F3-9E3B-785E1946E877}" srcId="{BA1F082D-41E5-4298-A680-9B24A72532C5}" destId="{F51EF846-E0C4-4B4F-B84D-AD464CEBE28C}" srcOrd="1" destOrd="0" parTransId="{35ABA403-7ACE-4A52-9552-7B385540A31E}" sibTransId="{A92FF53D-A894-4815-B802-18F1C5F99279}"/>
    <dgm:cxn modelId="{D84F7A1E-25A7-B646-AD5F-AB22641ADEA8}" type="presOf" srcId="{35ABA403-7ACE-4A52-9552-7B385540A31E}" destId="{DA217F9D-F71D-47D4-AB15-4D7709F9DFD5}" srcOrd="0" destOrd="0" presId="urn:microsoft.com/office/officeart/2005/8/layout/hierarchy3"/>
    <dgm:cxn modelId="{901EEC17-2FB5-354E-A358-E9A79C9D865D}" type="presOf" srcId="{ADB753C3-CBE9-421E-868D-A95A8D7FCB0E}" destId="{63197EE3-2B01-45E0-ACF3-FED09DE5B81F}" srcOrd="0" destOrd="0" presId="urn:microsoft.com/office/officeart/2005/8/layout/hierarchy3"/>
    <dgm:cxn modelId="{EB6DAEBA-AE5A-C447-A757-D82E76C51AE3}" type="presOf" srcId="{8AD13E4F-4A89-4DBB-A03A-23ACF5FA3F73}" destId="{53B02A35-3FDE-41FF-8662-D7ED9E6EDD35}" srcOrd="0" destOrd="0" presId="urn:microsoft.com/office/officeart/2005/8/layout/hierarchy3"/>
    <dgm:cxn modelId="{8DBEE8E3-ABFC-D24A-88AE-BDEC6B6EFE49}" type="presOf" srcId="{A6C7BB98-0505-4D98-AF09-CFA10D4303E7}" destId="{97EFCC66-5C9E-4388-AC89-C91A749B33C3}" srcOrd="0" destOrd="0" presId="urn:microsoft.com/office/officeart/2005/8/layout/hierarchy3"/>
    <dgm:cxn modelId="{A648145F-239B-D444-9AB2-4ECA8C033B1B}" type="presOf" srcId="{3AC8554E-11ED-4C91-A234-90214E010FD8}" destId="{8F53DC08-9720-48EC-890A-507FC86F3DA6}" srcOrd="0" destOrd="0" presId="urn:microsoft.com/office/officeart/2005/8/layout/hierarchy3"/>
    <dgm:cxn modelId="{B67FA542-EA67-FF4D-BD5D-FA56D644C5C4}" type="presOf" srcId="{E43E9268-1231-4AB5-B882-A84B50953FAD}" destId="{8021A8FC-3B71-4677-8BFB-5C45B547FE70}" srcOrd="0" destOrd="0" presId="urn:microsoft.com/office/officeart/2005/8/layout/hierarchy3"/>
    <dgm:cxn modelId="{7DE86728-8A55-4486-B123-E541411BEA7B}" srcId="{E43E9268-1231-4AB5-B882-A84B50953FAD}" destId="{903F7495-919F-47D3-8BEC-085597B156E3}" srcOrd="0" destOrd="0" parTransId="{89AA477F-6EF2-444F-9382-050FC23AA18C}" sibTransId="{017526A5-0532-46C1-91C9-66BA4419A210}"/>
    <dgm:cxn modelId="{6D94AF41-8E2E-F54B-BC7D-F9DFE5962877}" type="presOf" srcId="{42FBEBAA-8CD8-4088-B594-1C6D3767F963}" destId="{616A482B-1F38-46AC-9FAC-F3D93061A24E}" srcOrd="0" destOrd="0" presId="urn:microsoft.com/office/officeart/2005/8/layout/hierarchy3"/>
    <dgm:cxn modelId="{3E158B66-3223-2146-A0E9-F50D568FF295}" type="presOf" srcId="{A4489ADA-20C0-4609-BAB9-B1F4D689909E}" destId="{B69D211F-56A2-4246-BA5D-39D9639A1421}" srcOrd="0" destOrd="0" presId="urn:microsoft.com/office/officeart/2005/8/layout/hierarchy3"/>
    <dgm:cxn modelId="{E1ACBE08-9631-4B26-A946-D6C2C6FC28E7}" srcId="{E43E9268-1231-4AB5-B882-A84B50953FAD}" destId="{BA1F082D-41E5-4298-A680-9B24A72532C5}" srcOrd="1" destOrd="0" parTransId="{034ABA01-6BF1-4A80-8B97-9F065BA64A20}" sibTransId="{061DF84E-A6BF-4341-923D-D147C930C3D8}"/>
    <dgm:cxn modelId="{3C9DD941-4374-4074-9938-A69589D5A994}" srcId="{903F7495-919F-47D3-8BEC-085597B156E3}" destId="{3AC8554E-11ED-4C91-A234-90214E010FD8}" srcOrd="1" destOrd="0" parTransId="{8AD13E4F-4A89-4DBB-A03A-23ACF5FA3F73}" sibTransId="{72A01954-F6A2-4553-9CE6-102A68A1906A}"/>
    <dgm:cxn modelId="{67F4D118-6DD4-0945-A3B5-341A5DE97B3C}" type="presOf" srcId="{D1280143-BA64-4562-ADFA-A6089694DCD8}" destId="{D12A221E-2000-4AD0-A952-4743E1C44B9B}" srcOrd="0" destOrd="0" presId="urn:microsoft.com/office/officeart/2005/8/layout/hierarchy3"/>
    <dgm:cxn modelId="{ACE26FB8-BDEE-BF46-8BAF-1B2153F54FC2}" type="presOf" srcId="{BA1F082D-41E5-4298-A680-9B24A72532C5}" destId="{F01BFA27-56EA-4191-9D4D-885618FF2B81}" srcOrd="0" destOrd="0" presId="urn:microsoft.com/office/officeart/2005/8/layout/hierarchy3"/>
    <dgm:cxn modelId="{3DD72801-5596-DA4E-8171-5E223CE80674}" type="presOf" srcId="{903F7495-919F-47D3-8BEC-085597B156E3}" destId="{0400D31B-6FF9-4035-88B1-C7E0F021CFA3}" srcOrd="0" destOrd="0" presId="urn:microsoft.com/office/officeart/2005/8/layout/hierarchy3"/>
    <dgm:cxn modelId="{6ACA61D1-1F5C-8D47-AF60-7208B2644DC9}" type="presParOf" srcId="{8021A8FC-3B71-4677-8BFB-5C45B547FE70}" destId="{D5CDB556-7A7A-48AB-8CF5-D5D02E302162}" srcOrd="0" destOrd="0" presId="urn:microsoft.com/office/officeart/2005/8/layout/hierarchy3"/>
    <dgm:cxn modelId="{6F6D84E4-2AE9-6843-9A47-D3A505A8D189}" type="presParOf" srcId="{D5CDB556-7A7A-48AB-8CF5-D5D02E302162}" destId="{33F148E6-5FF4-405B-B91C-644449822B8E}" srcOrd="0" destOrd="0" presId="urn:microsoft.com/office/officeart/2005/8/layout/hierarchy3"/>
    <dgm:cxn modelId="{634F6338-0616-8940-AB11-B4CDA9E74CA4}" type="presParOf" srcId="{33F148E6-5FF4-405B-B91C-644449822B8E}" destId="{0400D31B-6FF9-4035-88B1-C7E0F021CFA3}" srcOrd="0" destOrd="0" presId="urn:microsoft.com/office/officeart/2005/8/layout/hierarchy3"/>
    <dgm:cxn modelId="{2984A3EE-3AB1-8341-BF13-775985F2FFD5}" type="presParOf" srcId="{33F148E6-5FF4-405B-B91C-644449822B8E}" destId="{B0D1C2D9-1ABD-488E-B940-7694FD258A81}" srcOrd="1" destOrd="0" presId="urn:microsoft.com/office/officeart/2005/8/layout/hierarchy3"/>
    <dgm:cxn modelId="{7D58AE72-713F-884D-AD03-9027EF7F0040}" type="presParOf" srcId="{D5CDB556-7A7A-48AB-8CF5-D5D02E302162}" destId="{4FADDDEC-7379-48BC-9F8A-B38766EDC38B}" srcOrd="1" destOrd="0" presId="urn:microsoft.com/office/officeart/2005/8/layout/hierarchy3"/>
    <dgm:cxn modelId="{68F83F1E-47D1-6E43-B784-1F2EA15A6927}" type="presParOf" srcId="{4FADDDEC-7379-48BC-9F8A-B38766EDC38B}" destId="{FB04F782-EDB2-499D-813F-063C7BA2AFDF}" srcOrd="0" destOrd="0" presId="urn:microsoft.com/office/officeart/2005/8/layout/hierarchy3"/>
    <dgm:cxn modelId="{8B376159-14CE-0A4F-A9BE-B9E0AA32CDE3}" type="presParOf" srcId="{4FADDDEC-7379-48BC-9F8A-B38766EDC38B}" destId="{194DD970-6986-4780-9D40-09F6E32E6B14}" srcOrd="1" destOrd="0" presId="urn:microsoft.com/office/officeart/2005/8/layout/hierarchy3"/>
    <dgm:cxn modelId="{FE4040D5-F3B4-7442-860C-364FF4B4BF93}" type="presParOf" srcId="{4FADDDEC-7379-48BC-9F8A-B38766EDC38B}" destId="{53B02A35-3FDE-41FF-8662-D7ED9E6EDD35}" srcOrd="2" destOrd="0" presId="urn:microsoft.com/office/officeart/2005/8/layout/hierarchy3"/>
    <dgm:cxn modelId="{2A795D2D-86C5-DD47-AB8E-1ACC44F1A836}" type="presParOf" srcId="{4FADDDEC-7379-48BC-9F8A-B38766EDC38B}" destId="{8F53DC08-9720-48EC-890A-507FC86F3DA6}" srcOrd="3" destOrd="0" presId="urn:microsoft.com/office/officeart/2005/8/layout/hierarchy3"/>
    <dgm:cxn modelId="{4B1F8130-AF88-CB4E-8BEE-2694A1D8255F}" type="presParOf" srcId="{4FADDDEC-7379-48BC-9F8A-B38766EDC38B}" destId="{63197EE3-2B01-45E0-ACF3-FED09DE5B81F}" srcOrd="4" destOrd="0" presId="urn:microsoft.com/office/officeart/2005/8/layout/hierarchy3"/>
    <dgm:cxn modelId="{209D2FBE-7D49-0041-915C-7DF3995EC38C}" type="presParOf" srcId="{4FADDDEC-7379-48BC-9F8A-B38766EDC38B}" destId="{97EFCC66-5C9E-4388-AC89-C91A749B33C3}" srcOrd="5" destOrd="0" presId="urn:microsoft.com/office/officeart/2005/8/layout/hierarchy3"/>
    <dgm:cxn modelId="{96315203-774F-7D4F-9C67-919C12812664}" type="presParOf" srcId="{8021A8FC-3B71-4677-8BFB-5C45B547FE70}" destId="{EC4B8CE7-8D02-4A39-A3EA-7F95606C56AC}" srcOrd="1" destOrd="0" presId="urn:microsoft.com/office/officeart/2005/8/layout/hierarchy3"/>
    <dgm:cxn modelId="{BD140543-7251-404D-B938-AA593FF928E7}" type="presParOf" srcId="{EC4B8CE7-8D02-4A39-A3EA-7F95606C56AC}" destId="{AA9E135E-585E-43DF-9016-9A773C901793}" srcOrd="0" destOrd="0" presId="urn:microsoft.com/office/officeart/2005/8/layout/hierarchy3"/>
    <dgm:cxn modelId="{0CB4FAE3-C6D8-D04C-AB41-8B62BC2D1688}" type="presParOf" srcId="{AA9E135E-585E-43DF-9016-9A773C901793}" destId="{F01BFA27-56EA-4191-9D4D-885618FF2B81}" srcOrd="0" destOrd="0" presId="urn:microsoft.com/office/officeart/2005/8/layout/hierarchy3"/>
    <dgm:cxn modelId="{DAC01640-694F-7F4D-834C-807D2D261A93}" type="presParOf" srcId="{AA9E135E-585E-43DF-9016-9A773C901793}" destId="{84387062-CC3A-481C-83EB-18B752F8340D}" srcOrd="1" destOrd="0" presId="urn:microsoft.com/office/officeart/2005/8/layout/hierarchy3"/>
    <dgm:cxn modelId="{6CB05F74-350C-B548-8427-6CE0B5FBEA50}" type="presParOf" srcId="{EC4B8CE7-8D02-4A39-A3EA-7F95606C56AC}" destId="{9ED838A9-68BA-404E-82B1-8675DB739080}" srcOrd="1" destOrd="0" presId="urn:microsoft.com/office/officeart/2005/8/layout/hierarchy3"/>
    <dgm:cxn modelId="{64D721F0-55D8-464B-85CE-E607D45FFB93}" type="presParOf" srcId="{9ED838A9-68BA-404E-82B1-8675DB739080}" destId="{D12A221E-2000-4AD0-A952-4743E1C44B9B}" srcOrd="0" destOrd="0" presId="urn:microsoft.com/office/officeart/2005/8/layout/hierarchy3"/>
    <dgm:cxn modelId="{CB3A5276-F6FD-BC4F-94D9-F8ED693575AC}" type="presParOf" srcId="{9ED838A9-68BA-404E-82B1-8675DB739080}" destId="{3B66AACE-D08F-423C-817C-85A25DF94FE9}" srcOrd="1" destOrd="0" presId="urn:microsoft.com/office/officeart/2005/8/layout/hierarchy3"/>
    <dgm:cxn modelId="{79802D46-3B63-4E49-951E-235D4FC4F068}" type="presParOf" srcId="{9ED838A9-68BA-404E-82B1-8675DB739080}" destId="{DA217F9D-F71D-47D4-AB15-4D7709F9DFD5}" srcOrd="2" destOrd="0" presId="urn:microsoft.com/office/officeart/2005/8/layout/hierarchy3"/>
    <dgm:cxn modelId="{510299BA-3627-E84E-869A-455738AA17EB}" type="presParOf" srcId="{9ED838A9-68BA-404E-82B1-8675DB739080}" destId="{47E6AA8D-98D9-4DA4-926B-B6D2001ED94B}" srcOrd="3" destOrd="0" presId="urn:microsoft.com/office/officeart/2005/8/layout/hierarchy3"/>
    <dgm:cxn modelId="{C3C6E831-6E74-B14A-8CA5-040277751056}" type="presParOf" srcId="{9ED838A9-68BA-404E-82B1-8675DB739080}" destId="{B69D211F-56A2-4246-BA5D-39D9639A1421}" srcOrd="4" destOrd="0" presId="urn:microsoft.com/office/officeart/2005/8/layout/hierarchy3"/>
    <dgm:cxn modelId="{8B0340C9-1220-8843-A7F7-D0FF997885C0}" type="presParOf" srcId="{9ED838A9-68BA-404E-82B1-8675DB739080}" destId="{616A482B-1F38-46AC-9FAC-F3D93061A24E}" srcOrd="5" destOrd="0" presId="urn:microsoft.com/office/officeart/2005/8/layout/hierarchy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B35BC9E-B818-488C-9E9C-61B360471DDB}" type="doc">
      <dgm:prSet loTypeId="urn:microsoft.com/office/officeart/2005/8/layout/process2" loCatId="process" qsTypeId="urn:microsoft.com/office/officeart/2005/8/quickstyle/simple1" qsCatId="simple" csTypeId="urn:microsoft.com/office/officeart/2005/8/colors/accent1_2" csCatId="accent1" phldr="1"/>
      <dgm:spPr/>
    </dgm:pt>
    <dgm:pt modelId="{D0669F9F-5E34-436C-8AFE-91DB1B345F87}">
      <dgm:prSet phldrT="[Text]" custT="1"/>
      <dgm:spPr/>
      <dgm:t>
        <a:bodyPr/>
        <a:lstStyle/>
        <a:p>
          <a:r>
            <a:rPr lang="hr-HR" sz="2400" dirty="0" smtClean="0">
              <a:latin typeface="Times New Roman" pitchFamily="18" charset="0"/>
              <a:cs typeface="Times New Roman" pitchFamily="18" charset="0"/>
            </a:rPr>
            <a:t>Ustanova socijalne skrbi</a:t>
          </a:r>
          <a:endParaRPr lang="hr-HR" sz="2400" dirty="0">
            <a:latin typeface="Times New Roman" pitchFamily="18" charset="0"/>
            <a:cs typeface="Times New Roman" pitchFamily="18" charset="0"/>
          </a:endParaRPr>
        </a:p>
      </dgm:t>
    </dgm:pt>
    <dgm:pt modelId="{66006712-A20C-4A3C-9CB9-96D2A2ADD431}" type="parTrans" cxnId="{646736C8-23D2-43AA-9D9B-0A9F274DE399}">
      <dgm:prSet/>
      <dgm:spPr/>
      <dgm:t>
        <a:bodyPr/>
        <a:lstStyle/>
        <a:p>
          <a:endParaRPr lang="hr-HR"/>
        </a:p>
      </dgm:t>
    </dgm:pt>
    <dgm:pt modelId="{F8B603E9-9825-48F1-A608-56AD778260BD}" type="sibTrans" cxnId="{646736C8-23D2-43AA-9D9B-0A9F274DE399}">
      <dgm:prSet/>
      <dgm:spPr/>
      <dgm:t>
        <a:bodyPr/>
        <a:lstStyle/>
        <a:p>
          <a:endParaRPr lang="hr-HR"/>
        </a:p>
      </dgm:t>
    </dgm:pt>
    <dgm:pt modelId="{83EF6164-397F-4E24-B8A3-DB7A79147CB8}">
      <dgm:prSet phldrT="[Text]" custT="1"/>
      <dgm:spPr/>
      <dgm:t>
        <a:bodyPr/>
        <a:lstStyle/>
        <a:p>
          <a:r>
            <a:rPr lang="hr-HR" sz="2400" dirty="0" smtClean="0">
              <a:latin typeface="Times New Roman" pitchFamily="18" charset="0"/>
              <a:cs typeface="Times New Roman" pitchFamily="18" charset="0"/>
            </a:rPr>
            <a:t>Ravnatelj</a:t>
          </a:r>
          <a:endParaRPr lang="hr-HR" sz="2400" dirty="0">
            <a:latin typeface="Times New Roman" pitchFamily="18" charset="0"/>
            <a:cs typeface="Times New Roman" pitchFamily="18" charset="0"/>
          </a:endParaRPr>
        </a:p>
      </dgm:t>
    </dgm:pt>
    <dgm:pt modelId="{302A2F16-C872-4623-A8C6-C1C03A22D178}" type="parTrans" cxnId="{95842EA1-806E-499A-9500-213375060B4C}">
      <dgm:prSet/>
      <dgm:spPr/>
      <dgm:t>
        <a:bodyPr/>
        <a:lstStyle/>
        <a:p>
          <a:endParaRPr lang="hr-HR"/>
        </a:p>
      </dgm:t>
    </dgm:pt>
    <dgm:pt modelId="{A3F5E1E4-5632-456F-A2F6-DF03CA7A8555}" type="sibTrans" cxnId="{95842EA1-806E-499A-9500-213375060B4C}">
      <dgm:prSet/>
      <dgm:spPr/>
      <dgm:t>
        <a:bodyPr/>
        <a:lstStyle/>
        <a:p>
          <a:endParaRPr lang="hr-HR"/>
        </a:p>
      </dgm:t>
    </dgm:pt>
    <dgm:pt modelId="{352D5E76-EEE6-46B8-8108-6EFB0CB75A48}">
      <dgm:prSet phldrT="[Text]" custT="1"/>
      <dgm:spPr/>
      <dgm:t>
        <a:bodyPr/>
        <a:lstStyle/>
        <a:p>
          <a:r>
            <a:rPr lang="hr-HR" sz="2400" dirty="0" smtClean="0">
              <a:latin typeface="Times New Roman" pitchFamily="18" charset="0"/>
              <a:cs typeface="Times New Roman" pitchFamily="18" charset="0"/>
            </a:rPr>
            <a:t>Podružnica  (zavod, odjel, centar ili sl.)</a:t>
          </a:r>
          <a:endParaRPr lang="hr-HR" sz="2400" dirty="0">
            <a:latin typeface="Times New Roman" pitchFamily="18" charset="0"/>
            <a:cs typeface="Times New Roman" pitchFamily="18" charset="0"/>
          </a:endParaRPr>
        </a:p>
      </dgm:t>
    </dgm:pt>
    <dgm:pt modelId="{024752F5-0BD2-42A1-906F-0E2C0653D3C4}" type="parTrans" cxnId="{C2947DB9-FF8E-4C6F-91EF-2ABA835428BD}">
      <dgm:prSet/>
      <dgm:spPr/>
      <dgm:t>
        <a:bodyPr/>
        <a:lstStyle/>
        <a:p>
          <a:endParaRPr lang="hr-HR"/>
        </a:p>
      </dgm:t>
    </dgm:pt>
    <dgm:pt modelId="{CBCA05FF-0957-4036-8C32-C74F3691588D}" type="sibTrans" cxnId="{C2947DB9-FF8E-4C6F-91EF-2ABA835428BD}">
      <dgm:prSet/>
      <dgm:spPr/>
      <dgm:t>
        <a:bodyPr/>
        <a:lstStyle/>
        <a:p>
          <a:endParaRPr lang="hr-HR"/>
        </a:p>
      </dgm:t>
    </dgm:pt>
    <dgm:pt modelId="{329A7649-FB1B-48DE-827F-007F408672FE}">
      <dgm:prSet custT="1"/>
      <dgm:spPr/>
      <dgm:t>
        <a:bodyPr/>
        <a:lstStyle/>
        <a:p>
          <a:r>
            <a:rPr lang="hr-HR" sz="2400" dirty="0" smtClean="0">
              <a:latin typeface="Times New Roman" pitchFamily="18" charset="0"/>
              <a:cs typeface="Times New Roman" pitchFamily="18" charset="0"/>
            </a:rPr>
            <a:t>Predstojnik/voditelj</a:t>
          </a:r>
          <a:endParaRPr lang="hr-HR" sz="2400" dirty="0">
            <a:latin typeface="Times New Roman" pitchFamily="18" charset="0"/>
            <a:cs typeface="Times New Roman" pitchFamily="18" charset="0"/>
          </a:endParaRPr>
        </a:p>
      </dgm:t>
    </dgm:pt>
    <dgm:pt modelId="{BA31A37C-F83B-49B0-ADC3-78DB95E51676}" type="parTrans" cxnId="{B180604B-8B04-445A-A41C-E914A6E644D2}">
      <dgm:prSet/>
      <dgm:spPr/>
    </dgm:pt>
    <dgm:pt modelId="{DFC834FC-97EE-4791-A146-BDE08A051C61}" type="sibTrans" cxnId="{B180604B-8B04-445A-A41C-E914A6E644D2}">
      <dgm:prSet/>
      <dgm:spPr/>
    </dgm:pt>
    <dgm:pt modelId="{AB356224-A432-4CAE-97C7-1BD05ECFB0CD}" type="pres">
      <dgm:prSet presAssocID="{BB35BC9E-B818-488C-9E9C-61B360471DDB}" presName="linearFlow" presStyleCnt="0">
        <dgm:presLayoutVars>
          <dgm:resizeHandles val="exact"/>
        </dgm:presLayoutVars>
      </dgm:prSet>
      <dgm:spPr/>
    </dgm:pt>
    <dgm:pt modelId="{1200C987-BEB5-44F6-A0D2-AAF182522ACE}" type="pres">
      <dgm:prSet presAssocID="{D0669F9F-5E34-436C-8AFE-91DB1B345F87}" presName="node" presStyleLbl="node1" presStyleIdx="0" presStyleCnt="4" custScaleX="135182">
        <dgm:presLayoutVars>
          <dgm:bulletEnabled val="1"/>
        </dgm:presLayoutVars>
      </dgm:prSet>
      <dgm:spPr/>
      <dgm:t>
        <a:bodyPr/>
        <a:lstStyle/>
        <a:p>
          <a:endParaRPr lang="hr-HR"/>
        </a:p>
      </dgm:t>
    </dgm:pt>
    <dgm:pt modelId="{AD4925E5-29F0-4AEB-B6E5-A7B673D660DD}" type="pres">
      <dgm:prSet presAssocID="{F8B603E9-9825-48F1-A608-56AD778260BD}" presName="sibTrans" presStyleLbl="sibTrans2D1" presStyleIdx="0" presStyleCnt="3"/>
      <dgm:spPr/>
      <dgm:t>
        <a:bodyPr/>
        <a:lstStyle/>
        <a:p>
          <a:endParaRPr lang="hr-HR"/>
        </a:p>
      </dgm:t>
    </dgm:pt>
    <dgm:pt modelId="{E5FC6F84-1ED9-4363-8144-4DD66083D8AB}" type="pres">
      <dgm:prSet presAssocID="{F8B603E9-9825-48F1-A608-56AD778260BD}" presName="connectorText" presStyleLbl="sibTrans2D1" presStyleIdx="0" presStyleCnt="3"/>
      <dgm:spPr/>
      <dgm:t>
        <a:bodyPr/>
        <a:lstStyle/>
        <a:p>
          <a:endParaRPr lang="hr-HR"/>
        </a:p>
      </dgm:t>
    </dgm:pt>
    <dgm:pt modelId="{FA4EC3B6-434B-406D-B6B6-6BB528B7EE13}" type="pres">
      <dgm:prSet presAssocID="{83EF6164-397F-4E24-B8A3-DB7A79147CB8}" presName="node" presStyleLbl="node1" presStyleIdx="1" presStyleCnt="4">
        <dgm:presLayoutVars>
          <dgm:bulletEnabled val="1"/>
        </dgm:presLayoutVars>
      </dgm:prSet>
      <dgm:spPr/>
      <dgm:t>
        <a:bodyPr/>
        <a:lstStyle/>
        <a:p>
          <a:endParaRPr lang="hr-HR"/>
        </a:p>
      </dgm:t>
    </dgm:pt>
    <dgm:pt modelId="{D9D6B0EE-1C72-4A9B-8344-35D281346A73}" type="pres">
      <dgm:prSet presAssocID="{A3F5E1E4-5632-456F-A2F6-DF03CA7A8555}" presName="sibTrans" presStyleLbl="sibTrans2D1" presStyleIdx="1" presStyleCnt="3"/>
      <dgm:spPr/>
      <dgm:t>
        <a:bodyPr/>
        <a:lstStyle/>
        <a:p>
          <a:endParaRPr lang="hr-HR"/>
        </a:p>
      </dgm:t>
    </dgm:pt>
    <dgm:pt modelId="{DF7FA787-48FA-44D0-AA57-2D5B5B96D43C}" type="pres">
      <dgm:prSet presAssocID="{A3F5E1E4-5632-456F-A2F6-DF03CA7A8555}" presName="connectorText" presStyleLbl="sibTrans2D1" presStyleIdx="1" presStyleCnt="3"/>
      <dgm:spPr/>
      <dgm:t>
        <a:bodyPr/>
        <a:lstStyle/>
        <a:p>
          <a:endParaRPr lang="hr-HR"/>
        </a:p>
      </dgm:t>
    </dgm:pt>
    <dgm:pt modelId="{89EFE406-3CAE-4711-B7C0-0D8CA4A31EB4}" type="pres">
      <dgm:prSet presAssocID="{352D5E76-EEE6-46B8-8108-6EFB0CB75A48}" presName="node" presStyleLbl="node1" presStyleIdx="2" presStyleCnt="4">
        <dgm:presLayoutVars>
          <dgm:bulletEnabled val="1"/>
        </dgm:presLayoutVars>
      </dgm:prSet>
      <dgm:spPr/>
      <dgm:t>
        <a:bodyPr/>
        <a:lstStyle/>
        <a:p>
          <a:endParaRPr lang="hr-HR"/>
        </a:p>
      </dgm:t>
    </dgm:pt>
    <dgm:pt modelId="{F513F92E-9287-43F9-93F9-031358696E6E}" type="pres">
      <dgm:prSet presAssocID="{CBCA05FF-0957-4036-8C32-C74F3691588D}" presName="sibTrans" presStyleLbl="sibTrans2D1" presStyleIdx="2" presStyleCnt="3"/>
      <dgm:spPr/>
      <dgm:t>
        <a:bodyPr/>
        <a:lstStyle/>
        <a:p>
          <a:endParaRPr lang="hr-HR"/>
        </a:p>
      </dgm:t>
    </dgm:pt>
    <dgm:pt modelId="{3390F942-E7E7-4003-95EE-472651333B87}" type="pres">
      <dgm:prSet presAssocID="{CBCA05FF-0957-4036-8C32-C74F3691588D}" presName="connectorText" presStyleLbl="sibTrans2D1" presStyleIdx="2" presStyleCnt="3"/>
      <dgm:spPr/>
      <dgm:t>
        <a:bodyPr/>
        <a:lstStyle/>
        <a:p>
          <a:endParaRPr lang="hr-HR"/>
        </a:p>
      </dgm:t>
    </dgm:pt>
    <dgm:pt modelId="{D16F3A36-34D6-4276-BA0F-1A2117E16935}" type="pres">
      <dgm:prSet presAssocID="{329A7649-FB1B-48DE-827F-007F408672FE}" presName="node" presStyleLbl="node1" presStyleIdx="3" presStyleCnt="4">
        <dgm:presLayoutVars>
          <dgm:bulletEnabled val="1"/>
        </dgm:presLayoutVars>
      </dgm:prSet>
      <dgm:spPr/>
      <dgm:t>
        <a:bodyPr/>
        <a:lstStyle/>
        <a:p>
          <a:endParaRPr lang="hr-HR"/>
        </a:p>
      </dgm:t>
    </dgm:pt>
  </dgm:ptLst>
  <dgm:cxnLst>
    <dgm:cxn modelId="{C2947DB9-FF8E-4C6F-91EF-2ABA835428BD}" srcId="{BB35BC9E-B818-488C-9E9C-61B360471DDB}" destId="{352D5E76-EEE6-46B8-8108-6EFB0CB75A48}" srcOrd="2" destOrd="0" parTransId="{024752F5-0BD2-42A1-906F-0E2C0653D3C4}" sibTransId="{CBCA05FF-0957-4036-8C32-C74F3691588D}"/>
    <dgm:cxn modelId="{A5B2CEB3-0570-7748-928B-FCC5934EB9F3}" type="presOf" srcId="{F8B603E9-9825-48F1-A608-56AD778260BD}" destId="{E5FC6F84-1ED9-4363-8144-4DD66083D8AB}" srcOrd="1" destOrd="0" presId="urn:microsoft.com/office/officeart/2005/8/layout/process2"/>
    <dgm:cxn modelId="{BE8BCBD2-EF2C-7C4E-956A-52DC274830FA}" type="presOf" srcId="{329A7649-FB1B-48DE-827F-007F408672FE}" destId="{D16F3A36-34D6-4276-BA0F-1A2117E16935}" srcOrd="0" destOrd="0" presId="urn:microsoft.com/office/officeart/2005/8/layout/process2"/>
    <dgm:cxn modelId="{E239EB14-0EE3-1644-A2C1-1123A315DEC0}" type="presOf" srcId="{352D5E76-EEE6-46B8-8108-6EFB0CB75A48}" destId="{89EFE406-3CAE-4711-B7C0-0D8CA4A31EB4}" srcOrd="0" destOrd="0" presId="urn:microsoft.com/office/officeart/2005/8/layout/process2"/>
    <dgm:cxn modelId="{BEB6FC2F-2C13-2043-8831-F4D10C80D153}" type="presOf" srcId="{A3F5E1E4-5632-456F-A2F6-DF03CA7A8555}" destId="{DF7FA787-48FA-44D0-AA57-2D5B5B96D43C}" srcOrd="1" destOrd="0" presId="urn:microsoft.com/office/officeart/2005/8/layout/process2"/>
    <dgm:cxn modelId="{04ED9D37-B810-3E4A-9A25-99FC050F3324}" type="presOf" srcId="{CBCA05FF-0957-4036-8C32-C74F3691588D}" destId="{F513F92E-9287-43F9-93F9-031358696E6E}" srcOrd="0" destOrd="0" presId="urn:microsoft.com/office/officeart/2005/8/layout/process2"/>
    <dgm:cxn modelId="{26E737A4-5122-9D4A-A73C-0569029A3102}" type="presOf" srcId="{F8B603E9-9825-48F1-A608-56AD778260BD}" destId="{AD4925E5-29F0-4AEB-B6E5-A7B673D660DD}" srcOrd="0" destOrd="0" presId="urn:microsoft.com/office/officeart/2005/8/layout/process2"/>
    <dgm:cxn modelId="{646736C8-23D2-43AA-9D9B-0A9F274DE399}" srcId="{BB35BC9E-B818-488C-9E9C-61B360471DDB}" destId="{D0669F9F-5E34-436C-8AFE-91DB1B345F87}" srcOrd="0" destOrd="0" parTransId="{66006712-A20C-4A3C-9CB9-96D2A2ADD431}" sibTransId="{F8B603E9-9825-48F1-A608-56AD778260BD}"/>
    <dgm:cxn modelId="{002A27FB-6849-2D44-93ED-D1998F2BF5B1}" type="presOf" srcId="{D0669F9F-5E34-436C-8AFE-91DB1B345F87}" destId="{1200C987-BEB5-44F6-A0D2-AAF182522ACE}" srcOrd="0" destOrd="0" presId="urn:microsoft.com/office/officeart/2005/8/layout/process2"/>
    <dgm:cxn modelId="{BA08DB0B-1DD7-804E-897F-6D8865E9CF75}" type="presOf" srcId="{A3F5E1E4-5632-456F-A2F6-DF03CA7A8555}" destId="{D9D6B0EE-1C72-4A9B-8344-35D281346A73}" srcOrd="0" destOrd="0" presId="urn:microsoft.com/office/officeart/2005/8/layout/process2"/>
    <dgm:cxn modelId="{1AF71D69-5C46-6047-8176-86A49F4E61AD}" type="presOf" srcId="{BB35BC9E-B818-488C-9E9C-61B360471DDB}" destId="{AB356224-A432-4CAE-97C7-1BD05ECFB0CD}" srcOrd="0" destOrd="0" presId="urn:microsoft.com/office/officeart/2005/8/layout/process2"/>
    <dgm:cxn modelId="{95842EA1-806E-499A-9500-213375060B4C}" srcId="{BB35BC9E-B818-488C-9E9C-61B360471DDB}" destId="{83EF6164-397F-4E24-B8A3-DB7A79147CB8}" srcOrd="1" destOrd="0" parTransId="{302A2F16-C872-4623-A8C6-C1C03A22D178}" sibTransId="{A3F5E1E4-5632-456F-A2F6-DF03CA7A8555}"/>
    <dgm:cxn modelId="{B180604B-8B04-445A-A41C-E914A6E644D2}" srcId="{BB35BC9E-B818-488C-9E9C-61B360471DDB}" destId="{329A7649-FB1B-48DE-827F-007F408672FE}" srcOrd="3" destOrd="0" parTransId="{BA31A37C-F83B-49B0-ADC3-78DB95E51676}" sibTransId="{DFC834FC-97EE-4791-A146-BDE08A051C61}"/>
    <dgm:cxn modelId="{55E697BC-B7E0-5344-8F57-9DF57F28FBC9}" type="presOf" srcId="{83EF6164-397F-4E24-B8A3-DB7A79147CB8}" destId="{FA4EC3B6-434B-406D-B6B6-6BB528B7EE13}" srcOrd="0" destOrd="0" presId="urn:microsoft.com/office/officeart/2005/8/layout/process2"/>
    <dgm:cxn modelId="{40872332-0C17-4344-9ED1-4893CA10BBB8}" type="presOf" srcId="{CBCA05FF-0957-4036-8C32-C74F3691588D}" destId="{3390F942-E7E7-4003-95EE-472651333B87}" srcOrd="1" destOrd="0" presId="urn:microsoft.com/office/officeart/2005/8/layout/process2"/>
    <dgm:cxn modelId="{20983FB0-D5B2-6041-A9F5-42666EEB9F42}" type="presParOf" srcId="{AB356224-A432-4CAE-97C7-1BD05ECFB0CD}" destId="{1200C987-BEB5-44F6-A0D2-AAF182522ACE}" srcOrd="0" destOrd="0" presId="urn:microsoft.com/office/officeart/2005/8/layout/process2"/>
    <dgm:cxn modelId="{693B08C1-E512-F44C-952C-39F482830931}" type="presParOf" srcId="{AB356224-A432-4CAE-97C7-1BD05ECFB0CD}" destId="{AD4925E5-29F0-4AEB-B6E5-A7B673D660DD}" srcOrd="1" destOrd="0" presId="urn:microsoft.com/office/officeart/2005/8/layout/process2"/>
    <dgm:cxn modelId="{B1C52B57-5312-7144-A42A-02D322C6EDD7}" type="presParOf" srcId="{AD4925E5-29F0-4AEB-B6E5-A7B673D660DD}" destId="{E5FC6F84-1ED9-4363-8144-4DD66083D8AB}" srcOrd="0" destOrd="0" presId="urn:microsoft.com/office/officeart/2005/8/layout/process2"/>
    <dgm:cxn modelId="{28B42CD9-34A8-6742-940D-27A8B9C819F1}" type="presParOf" srcId="{AB356224-A432-4CAE-97C7-1BD05ECFB0CD}" destId="{FA4EC3B6-434B-406D-B6B6-6BB528B7EE13}" srcOrd="2" destOrd="0" presId="urn:microsoft.com/office/officeart/2005/8/layout/process2"/>
    <dgm:cxn modelId="{3AA9721D-3318-044D-9290-ABE33AA3D538}" type="presParOf" srcId="{AB356224-A432-4CAE-97C7-1BD05ECFB0CD}" destId="{D9D6B0EE-1C72-4A9B-8344-35D281346A73}" srcOrd="3" destOrd="0" presId="urn:microsoft.com/office/officeart/2005/8/layout/process2"/>
    <dgm:cxn modelId="{FD66FF1E-0EDF-7548-A94F-50FF6B179187}" type="presParOf" srcId="{D9D6B0EE-1C72-4A9B-8344-35D281346A73}" destId="{DF7FA787-48FA-44D0-AA57-2D5B5B96D43C}" srcOrd="0" destOrd="0" presId="urn:microsoft.com/office/officeart/2005/8/layout/process2"/>
    <dgm:cxn modelId="{74850E6E-4361-7540-82C9-770A450EFD14}" type="presParOf" srcId="{AB356224-A432-4CAE-97C7-1BD05ECFB0CD}" destId="{89EFE406-3CAE-4711-B7C0-0D8CA4A31EB4}" srcOrd="4" destOrd="0" presId="urn:microsoft.com/office/officeart/2005/8/layout/process2"/>
    <dgm:cxn modelId="{1816B4E2-5EDC-744A-A75B-B716A6930156}" type="presParOf" srcId="{AB356224-A432-4CAE-97C7-1BD05ECFB0CD}" destId="{F513F92E-9287-43F9-93F9-031358696E6E}" srcOrd="5" destOrd="0" presId="urn:microsoft.com/office/officeart/2005/8/layout/process2"/>
    <dgm:cxn modelId="{27D6A66F-611B-8140-BE8F-6B2D081829A2}" type="presParOf" srcId="{F513F92E-9287-43F9-93F9-031358696E6E}" destId="{3390F942-E7E7-4003-95EE-472651333B87}" srcOrd="0" destOrd="0" presId="urn:microsoft.com/office/officeart/2005/8/layout/process2"/>
    <dgm:cxn modelId="{AC85A243-2C8D-A14C-90FC-2E7BFEF2770A}" type="presParOf" srcId="{AB356224-A432-4CAE-97C7-1BD05ECFB0CD}" destId="{D16F3A36-34D6-4276-BA0F-1A2117E16935}" srcOrd="6"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817D7DF-3543-419E-9656-2417BCD6D907}"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hr-HR"/>
        </a:p>
      </dgm:t>
    </dgm:pt>
    <dgm:pt modelId="{0A31FC31-14B9-4BC3-A1C0-35E28B125358}">
      <dgm:prSet phldrT="[Text]" custT="1"/>
      <dgm:spPr/>
      <dgm:t>
        <a:bodyPr/>
        <a:lstStyle/>
        <a:p>
          <a:r>
            <a:rPr lang="hr-HR" sz="2400" dirty="0" smtClean="0">
              <a:latin typeface="Times New Roman" panose="02020603050405020304" pitchFamily="18" charset="0"/>
              <a:cs typeface="Times New Roman" panose="02020603050405020304" pitchFamily="18" charset="0"/>
            </a:rPr>
            <a:t>UNUTARNJI NADZOR</a:t>
          </a:r>
          <a:endParaRPr lang="hr-HR" sz="2400" dirty="0">
            <a:latin typeface="Times New Roman" panose="02020603050405020304" pitchFamily="18" charset="0"/>
            <a:cs typeface="Times New Roman" panose="02020603050405020304" pitchFamily="18" charset="0"/>
          </a:endParaRPr>
        </a:p>
      </dgm:t>
    </dgm:pt>
    <dgm:pt modelId="{1E5A44C3-EC92-464A-BF2C-0A4F35C4CEEB}" type="parTrans" cxnId="{CB6354BA-1578-4251-9E0F-B6F32D2FB55B}">
      <dgm:prSet/>
      <dgm:spPr/>
      <dgm:t>
        <a:bodyPr/>
        <a:lstStyle/>
        <a:p>
          <a:endParaRPr lang="hr-HR"/>
        </a:p>
      </dgm:t>
    </dgm:pt>
    <dgm:pt modelId="{D58B0182-EC59-4BC2-83CC-6786CB53FAEC}" type="sibTrans" cxnId="{CB6354BA-1578-4251-9E0F-B6F32D2FB55B}">
      <dgm:prSet/>
      <dgm:spPr/>
      <dgm:t>
        <a:bodyPr/>
        <a:lstStyle/>
        <a:p>
          <a:endParaRPr lang="hr-HR"/>
        </a:p>
      </dgm:t>
    </dgm:pt>
    <dgm:pt modelId="{DD9417F2-5013-404A-800A-22CC878BDDD8}">
      <dgm:prSet phldrT="[Text]" custT="1"/>
      <dgm:spPr/>
      <dgm:t>
        <a:bodyPr/>
        <a:lstStyle/>
        <a:p>
          <a:r>
            <a:rPr lang="hr-HR" sz="2000" dirty="0" smtClean="0">
              <a:latin typeface="Times New Roman" panose="02020603050405020304" pitchFamily="18" charset="0"/>
              <a:cs typeface="Times New Roman" panose="02020603050405020304" pitchFamily="18" charset="0"/>
            </a:rPr>
            <a:t>Provode ga same ustanove temeljm godišnjeg plana i programa nadzora koji su dužne usvojiti do 31. prosinca tekuće godine za sljedeću godinu</a:t>
          </a:r>
          <a:endParaRPr lang="hr-HR" sz="2000" dirty="0">
            <a:latin typeface="Times New Roman" panose="02020603050405020304" pitchFamily="18" charset="0"/>
            <a:cs typeface="Times New Roman" panose="02020603050405020304" pitchFamily="18" charset="0"/>
          </a:endParaRPr>
        </a:p>
      </dgm:t>
    </dgm:pt>
    <dgm:pt modelId="{5B6BBD1C-2C8C-41AE-B936-ED52DD0A01C6}" type="parTrans" cxnId="{BF5EA551-80CE-493F-966A-C2036D8D78B5}">
      <dgm:prSet/>
      <dgm:spPr/>
      <dgm:t>
        <a:bodyPr/>
        <a:lstStyle/>
        <a:p>
          <a:endParaRPr lang="hr-HR"/>
        </a:p>
      </dgm:t>
    </dgm:pt>
    <dgm:pt modelId="{40842BC5-470C-4A08-9D2D-25A598479DFD}" type="sibTrans" cxnId="{BF5EA551-80CE-493F-966A-C2036D8D78B5}">
      <dgm:prSet/>
      <dgm:spPr/>
      <dgm:t>
        <a:bodyPr/>
        <a:lstStyle/>
        <a:p>
          <a:endParaRPr lang="hr-HR"/>
        </a:p>
      </dgm:t>
    </dgm:pt>
    <dgm:pt modelId="{95A5195D-99F3-47CF-BB36-B5D87B1F8CEC}">
      <dgm:prSet phldrT="[Text]" custT="1"/>
      <dgm:spPr/>
      <dgm:t>
        <a:bodyPr/>
        <a:lstStyle/>
        <a:p>
          <a:r>
            <a:rPr lang="hr-HR" sz="2400" dirty="0" smtClean="0">
              <a:latin typeface="Times New Roman" panose="02020603050405020304" pitchFamily="18" charset="0"/>
              <a:cs typeface="Times New Roman" panose="02020603050405020304" pitchFamily="18" charset="0"/>
            </a:rPr>
            <a:t>INSPEKCIJSKI NADZOR</a:t>
          </a:r>
          <a:endParaRPr lang="hr-HR" sz="2400" dirty="0">
            <a:latin typeface="Times New Roman" panose="02020603050405020304" pitchFamily="18" charset="0"/>
            <a:cs typeface="Times New Roman" panose="02020603050405020304" pitchFamily="18" charset="0"/>
          </a:endParaRPr>
        </a:p>
      </dgm:t>
    </dgm:pt>
    <dgm:pt modelId="{C2432C4B-E8B3-41CB-B6BB-5DA9D9914A87}" type="parTrans" cxnId="{52C6EFE4-5810-48B9-975C-3F0230BA6748}">
      <dgm:prSet/>
      <dgm:spPr/>
      <dgm:t>
        <a:bodyPr/>
        <a:lstStyle/>
        <a:p>
          <a:endParaRPr lang="hr-HR"/>
        </a:p>
      </dgm:t>
    </dgm:pt>
    <dgm:pt modelId="{6F33ACF3-5FBD-43ED-9636-F17BA600D9B4}" type="sibTrans" cxnId="{52C6EFE4-5810-48B9-975C-3F0230BA6748}">
      <dgm:prSet/>
      <dgm:spPr/>
      <dgm:t>
        <a:bodyPr/>
        <a:lstStyle/>
        <a:p>
          <a:endParaRPr lang="hr-HR"/>
        </a:p>
      </dgm:t>
    </dgm:pt>
    <dgm:pt modelId="{2DB8F8E5-299E-4C5F-8CF1-9E07ACD91E1E}">
      <dgm:prSet phldrT="[Text]" custT="1"/>
      <dgm:spPr/>
      <dgm:t>
        <a:bodyPr/>
        <a:lstStyle/>
        <a:p>
          <a:r>
            <a:rPr lang="hr-HR" sz="2000" dirty="0" smtClean="0">
              <a:latin typeface="Times New Roman" panose="02020603050405020304" pitchFamily="18" charset="0"/>
              <a:cs typeface="Times New Roman" panose="02020603050405020304" pitchFamily="18" charset="0"/>
            </a:rPr>
            <a:t>Provode inspektori socijalne skrbi, sanitarni inspektori, prosvjetni inspektori, inspektori zaštite na radu </a:t>
          </a:r>
          <a:endParaRPr lang="hr-HR" sz="2000" dirty="0">
            <a:latin typeface="Times New Roman" panose="02020603050405020304" pitchFamily="18" charset="0"/>
            <a:cs typeface="Times New Roman" panose="02020603050405020304" pitchFamily="18" charset="0"/>
          </a:endParaRPr>
        </a:p>
      </dgm:t>
    </dgm:pt>
    <dgm:pt modelId="{4AA759CD-A1C9-4764-9E86-0F07A57EB077}" type="parTrans" cxnId="{8C3FCEB9-251B-4057-9C56-6B041BBB5012}">
      <dgm:prSet/>
      <dgm:spPr/>
      <dgm:t>
        <a:bodyPr/>
        <a:lstStyle/>
        <a:p>
          <a:endParaRPr lang="hr-HR"/>
        </a:p>
      </dgm:t>
    </dgm:pt>
    <dgm:pt modelId="{C75C36B9-A387-40F4-9520-3243902CBFE5}" type="sibTrans" cxnId="{8C3FCEB9-251B-4057-9C56-6B041BBB5012}">
      <dgm:prSet/>
      <dgm:spPr/>
      <dgm:t>
        <a:bodyPr/>
        <a:lstStyle/>
        <a:p>
          <a:endParaRPr lang="hr-HR"/>
        </a:p>
      </dgm:t>
    </dgm:pt>
    <dgm:pt modelId="{EA0478CD-5830-418E-8A33-3E407912E5C4}">
      <dgm:prSet phldrT="[Text]" custT="1"/>
      <dgm:spPr/>
      <dgm:t>
        <a:bodyPr/>
        <a:lstStyle/>
        <a:p>
          <a:r>
            <a:rPr lang="hr-HR" sz="2400" dirty="0" smtClean="0">
              <a:latin typeface="Times New Roman" panose="02020603050405020304" pitchFamily="18" charset="0"/>
              <a:cs typeface="Times New Roman" panose="02020603050405020304" pitchFamily="18" charset="0"/>
            </a:rPr>
            <a:t>UPRAVNI NADZOR</a:t>
          </a:r>
          <a:endParaRPr lang="hr-HR" sz="2400" dirty="0">
            <a:latin typeface="Times New Roman" panose="02020603050405020304" pitchFamily="18" charset="0"/>
            <a:cs typeface="Times New Roman" panose="02020603050405020304" pitchFamily="18" charset="0"/>
          </a:endParaRPr>
        </a:p>
      </dgm:t>
    </dgm:pt>
    <dgm:pt modelId="{5CF0EB43-BC1D-45BA-8876-1C1E4501B795}" type="parTrans" cxnId="{7C19A226-5793-480D-866A-9F9795CBE174}">
      <dgm:prSet/>
      <dgm:spPr/>
      <dgm:t>
        <a:bodyPr/>
        <a:lstStyle/>
        <a:p>
          <a:endParaRPr lang="hr-HR"/>
        </a:p>
      </dgm:t>
    </dgm:pt>
    <dgm:pt modelId="{3F4BB6D1-93B7-49E4-BE2C-FE0904BF00A5}" type="sibTrans" cxnId="{7C19A226-5793-480D-866A-9F9795CBE174}">
      <dgm:prSet/>
      <dgm:spPr/>
      <dgm:t>
        <a:bodyPr/>
        <a:lstStyle/>
        <a:p>
          <a:endParaRPr lang="hr-HR"/>
        </a:p>
      </dgm:t>
    </dgm:pt>
    <dgm:pt modelId="{26FD1A21-CEBC-459C-A43B-DCB5B9920565}">
      <dgm:prSet phldrT="[Text]" custT="1"/>
      <dgm:spPr/>
      <dgm:t>
        <a:bodyPr/>
        <a:lstStyle/>
        <a:p>
          <a:r>
            <a:rPr lang="hr-HR" sz="2000" dirty="0" smtClean="0">
              <a:latin typeface="Times New Roman" panose="02020603050405020304" pitchFamily="18" charset="0"/>
              <a:cs typeface="Times New Roman" panose="02020603050405020304" pitchFamily="18" charset="0"/>
            </a:rPr>
            <a:t>Provode ovlašteni državni službenici</a:t>
          </a:r>
          <a:endParaRPr lang="hr-HR" sz="2000" dirty="0">
            <a:latin typeface="Times New Roman" panose="02020603050405020304" pitchFamily="18" charset="0"/>
            <a:cs typeface="Times New Roman" panose="02020603050405020304" pitchFamily="18" charset="0"/>
          </a:endParaRPr>
        </a:p>
      </dgm:t>
    </dgm:pt>
    <dgm:pt modelId="{86F391B8-21B0-443F-A3F1-1DF1457B2925}" type="parTrans" cxnId="{42DBF501-8A79-47A2-BB5D-52D5CA1E0382}">
      <dgm:prSet/>
      <dgm:spPr/>
      <dgm:t>
        <a:bodyPr/>
        <a:lstStyle/>
        <a:p>
          <a:endParaRPr lang="hr-HR"/>
        </a:p>
      </dgm:t>
    </dgm:pt>
    <dgm:pt modelId="{FAAEC329-8E77-478D-BF7F-F699C9C9BCAF}" type="sibTrans" cxnId="{42DBF501-8A79-47A2-BB5D-52D5CA1E0382}">
      <dgm:prSet/>
      <dgm:spPr/>
      <dgm:t>
        <a:bodyPr/>
        <a:lstStyle/>
        <a:p>
          <a:endParaRPr lang="hr-HR"/>
        </a:p>
      </dgm:t>
    </dgm:pt>
    <dgm:pt modelId="{10D7FB3E-8FA2-48EF-AAC3-8C279BFE088F}" type="pres">
      <dgm:prSet presAssocID="{D817D7DF-3543-419E-9656-2417BCD6D907}" presName="Name0" presStyleCnt="0">
        <dgm:presLayoutVars>
          <dgm:dir/>
          <dgm:animLvl val="lvl"/>
          <dgm:resizeHandles val="exact"/>
        </dgm:presLayoutVars>
      </dgm:prSet>
      <dgm:spPr/>
      <dgm:t>
        <a:bodyPr/>
        <a:lstStyle/>
        <a:p>
          <a:endParaRPr lang="hr-HR"/>
        </a:p>
      </dgm:t>
    </dgm:pt>
    <dgm:pt modelId="{177A8D1C-B0EF-4DFD-93FB-C8A4F2623426}" type="pres">
      <dgm:prSet presAssocID="{EA0478CD-5830-418E-8A33-3E407912E5C4}" presName="boxAndChildren" presStyleCnt="0"/>
      <dgm:spPr/>
    </dgm:pt>
    <dgm:pt modelId="{06A0F503-12AC-4856-AECC-FAC54DA00D57}" type="pres">
      <dgm:prSet presAssocID="{EA0478CD-5830-418E-8A33-3E407912E5C4}" presName="parentTextBox" presStyleLbl="node1" presStyleIdx="0" presStyleCnt="3"/>
      <dgm:spPr/>
      <dgm:t>
        <a:bodyPr/>
        <a:lstStyle/>
        <a:p>
          <a:endParaRPr lang="hr-HR"/>
        </a:p>
      </dgm:t>
    </dgm:pt>
    <dgm:pt modelId="{79B50075-EDC3-4A9F-A46F-931DAD1072F0}" type="pres">
      <dgm:prSet presAssocID="{EA0478CD-5830-418E-8A33-3E407912E5C4}" presName="entireBox" presStyleLbl="node1" presStyleIdx="0" presStyleCnt="3"/>
      <dgm:spPr/>
      <dgm:t>
        <a:bodyPr/>
        <a:lstStyle/>
        <a:p>
          <a:endParaRPr lang="hr-HR"/>
        </a:p>
      </dgm:t>
    </dgm:pt>
    <dgm:pt modelId="{73FC0D32-95C4-4338-ACB6-604818487A76}" type="pres">
      <dgm:prSet presAssocID="{EA0478CD-5830-418E-8A33-3E407912E5C4}" presName="descendantBox" presStyleCnt="0"/>
      <dgm:spPr/>
    </dgm:pt>
    <dgm:pt modelId="{38A4672F-57A7-4A9B-BD98-FB99A92B9560}" type="pres">
      <dgm:prSet presAssocID="{26FD1A21-CEBC-459C-A43B-DCB5B9920565}" presName="childTextBox" presStyleLbl="fgAccFollowNode1" presStyleIdx="0" presStyleCnt="3">
        <dgm:presLayoutVars>
          <dgm:bulletEnabled val="1"/>
        </dgm:presLayoutVars>
      </dgm:prSet>
      <dgm:spPr/>
      <dgm:t>
        <a:bodyPr/>
        <a:lstStyle/>
        <a:p>
          <a:endParaRPr lang="hr-HR"/>
        </a:p>
      </dgm:t>
    </dgm:pt>
    <dgm:pt modelId="{D1BF812D-D48A-4753-8B9C-2C0D5CE9F21D}" type="pres">
      <dgm:prSet presAssocID="{6F33ACF3-5FBD-43ED-9636-F17BA600D9B4}" presName="sp" presStyleCnt="0"/>
      <dgm:spPr/>
    </dgm:pt>
    <dgm:pt modelId="{3F142892-EE05-4A1A-8C77-8895693B2499}" type="pres">
      <dgm:prSet presAssocID="{95A5195D-99F3-47CF-BB36-B5D87B1F8CEC}" presName="arrowAndChildren" presStyleCnt="0"/>
      <dgm:spPr/>
    </dgm:pt>
    <dgm:pt modelId="{52A1D2EF-8E03-48BE-8163-C781CD16E45B}" type="pres">
      <dgm:prSet presAssocID="{95A5195D-99F3-47CF-BB36-B5D87B1F8CEC}" presName="parentTextArrow" presStyleLbl="node1" presStyleIdx="0" presStyleCnt="3"/>
      <dgm:spPr/>
      <dgm:t>
        <a:bodyPr/>
        <a:lstStyle/>
        <a:p>
          <a:endParaRPr lang="hr-HR"/>
        </a:p>
      </dgm:t>
    </dgm:pt>
    <dgm:pt modelId="{018FF305-5E13-438B-9CFB-9BE8DF6EE90F}" type="pres">
      <dgm:prSet presAssocID="{95A5195D-99F3-47CF-BB36-B5D87B1F8CEC}" presName="arrow" presStyleLbl="node1" presStyleIdx="1" presStyleCnt="3" custLinFactNeighborX="1010" custLinFactNeighborY="154"/>
      <dgm:spPr/>
      <dgm:t>
        <a:bodyPr/>
        <a:lstStyle/>
        <a:p>
          <a:endParaRPr lang="hr-HR"/>
        </a:p>
      </dgm:t>
    </dgm:pt>
    <dgm:pt modelId="{24DEEDE3-0415-4F56-A479-BB38A3DB1E0D}" type="pres">
      <dgm:prSet presAssocID="{95A5195D-99F3-47CF-BB36-B5D87B1F8CEC}" presName="descendantArrow" presStyleCnt="0"/>
      <dgm:spPr/>
    </dgm:pt>
    <dgm:pt modelId="{6993B2D8-6804-4FED-B7F1-DF03E083E9B0}" type="pres">
      <dgm:prSet presAssocID="{2DB8F8E5-299E-4C5F-8CF1-9E07ACD91E1E}" presName="childTextArrow" presStyleLbl="fgAccFollowNode1" presStyleIdx="1" presStyleCnt="3">
        <dgm:presLayoutVars>
          <dgm:bulletEnabled val="1"/>
        </dgm:presLayoutVars>
      </dgm:prSet>
      <dgm:spPr/>
      <dgm:t>
        <a:bodyPr/>
        <a:lstStyle/>
        <a:p>
          <a:endParaRPr lang="hr-HR"/>
        </a:p>
      </dgm:t>
    </dgm:pt>
    <dgm:pt modelId="{496C347F-EBAF-4EDC-A0C0-10AC2E8B29C1}" type="pres">
      <dgm:prSet presAssocID="{D58B0182-EC59-4BC2-83CC-6786CB53FAEC}" presName="sp" presStyleCnt="0"/>
      <dgm:spPr/>
    </dgm:pt>
    <dgm:pt modelId="{BAD986C8-AA65-4881-B604-C7D4C4C18B24}" type="pres">
      <dgm:prSet presAssocID="{0A31FC31-14B9-4BC3-A1C0-35E28B125358}" presName="arrowAndChildren" presStyleCnt="0"/>
      <dgm:spPr/>
    </dgm:pt>
    <dgm:pt modelId="{82802EEE-8D60-4B49-8F66-6E79B55618F8}" type="pres">
      <dgm:prSet presAssocID="{0A31FC31-14B9-4BC3-A1C0-35E28B125358}" presName="parentTextArrow" presStyleLbl="node1" presStyleIdx="1" presStyleCnt="3"/>
      <dgm:spPr/>
      <dgm:t>
        <a:bodyPr/>
        <a:lstStyle/>
        <a:p>
          <a:endParaRPr lang="hr-HR"/>
        </a:p>
      </dgm:t>
    </dgm:pt>
    <dgm:pt modelId="{6566AE24-00CC-4BA2-83EA-C7A8FE25878B}" type="pres">
      <dgm:prSet presAssocID="{0A31FC31-14B9-4BC3-A1C0-35E28B125358}" presName="arrow" presStyleLbl="node1" presStyleIdx="2" presStyleCnt="3"/>
      <dgm:spPr/>
      <dgm:t>
        <a:bodyPr/>
        <a:lstStyle/>
        <a:p>
          <a:endParaRPr lang="hr-HR"/>
        </a:p>
      </dgm:t>
    </dgm:pt>
    <dgm:pt modelId="{6D9279BE-511B-46B8-B9E2-678FDB82A17F}" type="pres">
      <dgm:prSet presAssocID="{0A31FC31-14B9-4BC3-A1C0-35E28B125358}" presName="descendantArrow" presStyleCnt="0"/>
      <dgm:spPr/>
    </dgm:pt>
    <dgm:pt modelId="{8128F6C1-1A3B-4285-A81D-6F25018F059D}" type="pres">
      <dgm:prSet presAssocID="{DD9417F2-5013-404A-800A-22CC878BDDD8}" presName="childTextArrow" presStyleLbl="fgAccFollowNode1" presStyleIdx="2" presStyleCnt="3" custScaleY="186571" custLinFactNeighborX="1010" custLinFactNeighborY="41167">
        <dgm:presLayoutVars>
          <dgm:bulletEnabled val="1"/>
        </dgm:presLayoutVars>
      </dgm:prSet>
      <dgm:spPr/>
      <dgm:t>
        <a:bodyPr/>
        <a:lstStyle/>
        <a:p>
          <a:endParaRPr lang="hr-HR"/>
        </a:p>
      </dgm:t>
    </dgm:pt>
  </dgm:ptLst>
  <dgm:cxnLst>
    <dgm:cxn modelId="{BF5EA551-80CE-493F-966A-C2036D8D78B5}" srcId="{0A31FC31-14B9-4BC3-A1C0-35E28B125358}" destId="{DD9417F2-5013-404A-800A-22CC878BDDD8}" srcOrd="0" destOrd="0" parTransId="{5B6BBD1C-2C8C-41AE-B936-ED52DD0A01C6}" sibTransId="{40842BC5-470C-4A08-9D2D-25A598479DFD}"/>
    <dgm:cxn modelId="{8C3FCEB9-251B-4057-9C56-6B041BBB5012}" srcId="{95A5195D-99F3-47CF-BB36-B5D87B1F8CEC}" destId="{2DB8F8E5-299E-4C5F-8CF1-9E07ACD91E1E}" srcOrd="0" destOrd="0" parTransId="{4AA759CD-A1C9-4764-9E86-0F07A57EB077}" sibTransId="{C75C36B9-A387-40F4-9520-3243902CBFE5}"/>
    <dgm:cxn modelId="{3F9E112D-1107-7948-965C-4782108DE3D1}" type="presOf" srcId="{EA0478CD-5830-418E-8A33-3E407912E5C4}" destId="{79B50075-EDC3-4A9F-A46F-931DAD1072F0}" srcOrd="1" destOrd="0" presId="urn:microsoft.com/office/officeart/2005/8/layout/process4"/>
    <dgm:cxn modelId="{2FE5F731-00B4-AA4F-A382-DE4FB679379C}" type="presOf" srcId="{DD9417F2-5013-404A-800A-22CC878BDDD8}" destId="{8128F6C1-1A3B-4285-A81D-6F25018F059D}" srcOrd="0" destOrd="0" presId="urn:microsoft.com/office/officeart/2005/8/layout/process4"/>
    <dgm:cxn modelId="{4A369E84-65E4-1743-80C1-73CE3E8A2EC2}" type="presOf" srcId="{95A5195D-99F3-47CF-BB36-B5D87B1F8CEC}" destId="{018FF305-5E13-438B-9CFB-9BE8DF6EE90F}" srcOrd="1" destOrd="0" presId="urn:microsoft.com/office/officeart/2005/8/layout/process4"/>
    <dgm:cxn modelId="{93557E26-ADB4-DB4E-943B-8979CBF7307D}" type="presOf" srcId="{95A5195D-99F3-47CF-BB36-B5D87B1F8CEC}" destId="{52A1D2EF-8E03-48BE-8163-C781CD16E45B}" srcOrd="0" destOrd="0" presId="urn:microsoft.com/office/officeart/2005/8/layout/process4"/>
    <dgm:cxn modelId="{7379F04E-1AAE-FD46-8ECA-F18C515A01FA}" type="presOf" srcId="{0A31FC31-14B9-4BC3-A1C0-35E28B125358}" destId="{82802EEE-8D60-4B49-8F66-6E79B55618F8}" srcOrd="0" destOrd="0" presId="urn:microsoft.com/office/officeart/2005/8/layout/process4"/>
    <dgm:cxn modelId="{76CED0AD-81C4-244F-96A3-EB23BE8BCFB3}" type="presOf" srcId="{2DB8F8E5-299E-4C5F-8CF1-9E07ACD91E1E}" destId="{6993B2D8-6804-4FED-B7F1-DF03E083E9B0}" srcOrd="0" destOrd="0" presId="urn:microsoft.com/office/officeart/2005/8/layout/process4"/>
    <dgm:cxn modelId="{14329C97-B0AD-4049-9B7F-1597700907B0}" type="presOf" srcId="{D817D7DF-3543-419E-9656-2417BCD6D907}" destId="{10D7FB3E-8FA2-48EF-AAC3-8C279BFE088F}" srcOrd="0" destOrd="0" presId="urn:microsoft.com/office/officeart/2005/8/layout/process4"/>
    <dgm:cxn modelId="{85AA4629-7AA6-544F-A75C-058E78EBEF12}" type="presOf" srcId="{26FD1A21-CEBC-459C-A43B-DCB5B9920565}" destId="{38A4672F-57A7-4A9B-BD98-FB99A92B9560}" srcOrd="0" destOrd="0" presId="urn:microsoft.com/office/officeart/2005/8/layout/process4"/>
    <dgm:cxn modelId="{42DBF501-8A79-47A2-BB5D-52D5CA1E0382}" srcId="{EA0478CD-5830-418E-8A33-3E407912E5C4}" destId="{26FD1A21-CEBC-459C-A43B-DCB5B9920565}" srcOrd="0" destOrd="0" parTransId="{86F391B8-21B0-443F-A3F1-1DF1457B2925}" sibTransId="{FAAEC329-8E77-478D-BF7F-F699C9C9BCAF}"/>
    <dgm:cxn modelId="{8F789575-D416-7D44-B32B-4AC243400457}" type="presOf" srcId="{EA0478CD-5830-418E-8A33-3E407912E5C4}" destId="{06A0F503-12AC-4856-AECC-FAC54DA00D57}" srcOrd="0" destOrd="0" presId="urn:microsoft.com/office/officeart/2005/8/layout/process4"/>
    <dgm:cxn modelId="{CB6354BA-1578-4251-9E0F-B6F32D2FB55B}" srcId="{D817D7DF-3543-419E-9656-2417BCD6D907}" destId="{0A31FC31-14B9-4BC3-A1C0-35E28B125358}" srcOrd="0" destOrd="0" parTransId="{1E5A44C3-EC92-464A-BF2C-0A4F35C4CEEB}" sibTransId="{D58B0182-EC59-4BC2-83CC-6786CB53FAEC}"/>
    <dgm:cxn modelId="{52C6EFE4-5810-48B9-975C-3F0230BA6748}" srcId="{D817D7DF-3543-419E-9656-2417BCD6D907}" destId="{95A5195D-99F3-47CF-BB36-B5D87B1F8CEC}" srcOrd="1" destOrd="0" parTransId="{C2432C4B-E8B3-41CB-B6BB-5DA9D9914A87}" sibTransId="{6F33ACF3-5FBD-43ED-9636-F17BA600D9B4}"/>
    <dgm:cxn modelId="{7C19A226-5793-480D-866A-9F9795CBE174}" srcId="{D817D7DF-3543-419E-9656-2417BCD6D907}" destId="{EA0478CD-5830-418E-8A33-3E407912E5C4}" srcOrd="2" destOrd="0" parTransId="{5CF0EB43-BC1D-45BA-8876-1C1E4501B795}" sibTransId="{3F4BB6D1-93B7-49E4-BE2C-FE0904BF00A5}"/>
    <dgm:cxn modelId="{1E21B070-7AF3-1141-A9F3-2833A52D46E7}" type="presOf" srcId="{0A31FC31-14B9-4BC3-A1C0-35E28B125358}" destId="{6566AE24-00CC-4BA2-83EA-C7A8FE25878B}" srcOrd="1" destOrd="0" presId="urn:microsoft.com/office/officeart/2005/8/layout/process4"/>
    <dgm:cxn modelId="{8A528566-BD71-3145-8227-AC68DDBB4173}" type="presParOf" srcId="{10D7FB3E-8FA2-48EF-AAC3-8C279BFE088F}" destId="{177A8D1C-B0EF-4DFD-93FB-C8A4F2623426}" srcOrd="0" destOrd="0" presId="urn:microsoft.com/office/officeart/2005/8/layout/process4"/>
    <dgm:cxn modelId="{76E0A844-3A14-DE44-B673-C16D71885766}" type="presParOf" srcId="{177A8D1C-B0EF-4DFD-93FB-C8A4F2623426}" destId="{06A0F503-12AC-4856-AECC-FAC54DA00D57}" srcOrd="0" destOrd="0" presId="urn:microsoft.com/office/officeart/2005/8/layout/process4"/>
    <dgm:cxn modelId="{ED19F512-B15E-B44D-BD79-177D4C5FF070}" type="presParOf" srcId="{177A8D1C-B0EF-4DFD-93FB-C8A4F2623426}" destId="{79B50075-EDC3-4A9F-A46F-931DAD1072F0}" srcOrd="1" destOrd="0" presId="urn:microsoft.com/office/officeart/2005/8/layout/process4"/>
    <dgm:cxn modelId="{82BBBD7F-1A68-0741-BDD9-D07240C6E7BB}" type="presParOf" srcId="{177A8D1C-B0EF-4DFD-93FB-C8A4F2623426}" destId="{73FC0D32-95C4-4338-ACB6-604818487A76}" srcOrd="2" destOrd="0" presId="urn:microsoft.com/office/officeart/2005/8/layout/process4"/>
    <dgm:cxn modelId="{010ACD56-810C-134F-9F7B-24C852473983}" type="presParOf" srcId="{73FC0D32-95C4-4338-ACB6-604818487A76}" destId="{38A4672F-57A7-4A9B-BD98-FB99A92B9560}" srcOrd="0" destOrd="0" presId="urn:microsoft.com/office/officeart/2005/8/layout/process4"/>
    <dgm:cxn modelId="{3B6DD8B3-B466-FD4A-AA0E-8B84ABCD60C0}" type="presParOf" srcId="{10D7FB3E-8FA2-48EF-AAC3-8C279BFE088F}" destId="{D1BF812D-D48A-4753-8B9C-2C0D5CE9F21D}" srcOrd="1" destOrd="0" presId="urn:microsoft.com/office/officeart/2005/8/layout/process4"/>
    <dgm:cxn modelId="{2457BC49-DC63-6040-922E-B38F5F05B8C1}" type="presParOf" srcId="{10D7FB3E-8FA2-48EF-AAC3-8C279BFE088F}" destId="{3F142892-EE05-4A1A-8C77-8895693B2499}" srcOrd="2" destOrd="0" presId="urn:microsoft.com/office/officeart/2005/8/layout/process4"/>
    <dgm:cxn modelId="{A78CDD23-4114-E045-AA55-9370212BF3AE}" type="presParOf" srcId="{3F142892-EE05-4A1A-8C77-8895693B2499}" destId="{52A1D2EF-8E03-48BE-8163-C781CD16E45B}" srcOrd="0" destOrd="0" presId="urn:microsoft.com/office/officeart/2005/8/layout/process4"/>
    <dgm:cxn modelId="{80D00DD1-7554-1B45-BBAD-03AEEFA0A83B}" type="presParOf" srcId="{3F142892-EE05-4A1A-8C77-8895693B2499}" destId="{018FF305-5E13-438B-9CFB-9BE8DF6EE90F}" srcOrd="1" destOrd="0" presId="urn:microsoft.com/office/officeart/2005/8/layout/process4"/>
    <dgm:cxn modelId="{F7B84DD9-CE3D-604F-A94E-3F74C5830993}" type="presParOf" srcId="{3F142892-EE05-4A1A-8C77-8895693B2499}" destId="{24DEEDE3-0415-4F56-A479-BB38A3DB1E0D}" srcOrd="2" destOrd="0" presId="urn:microsoft.com/office/officeart/2005/8/layout/process4"/>
    <dgm:cxn modelId="{33DE13F3-15A4-904B-9DD5-16B4BC630EE6}" type="presParOf" srcId="{24DEEDE3-0415-4F56-A479-BB38A3DB1E0D}" destId="{6993B2D8-6804-4FED-B7F1-DF03E083E9B0}" srcOrd="0" destOrd="0" presId="urn:microsoft.com/office/officeart/2005/8/layout/process4"/>
    <dgm:cxn modelId="{679AD885-AF3D-D34D-BED4-CD29B07E4738}" type="presParOf" srcId="{10D7FB3E-8FA2-48EF-AAC3-8C279BFE088F}" destId="{496C347F-EBAF-4EDC-A0C0-10AC2E8B29C1}" srcOrd="3" destOrd="0" presId="urn:microsoft.com/office/officeart/2005/8/layout/process4"/>
    <dgm:cxn modelId="{33F39D8D-F6A2-234A-9F1D-47D975736E31}" type="presParOf" srcId="{10D7FB3E-8FA2-48EF-AAC3-8C279BFE088F}" destId="{BAD986C8-AA65-4881-B604-C7D4C4C18B24}" srcOrd="4" destOrd="0" presId="urn:microsoft.com/office/officeart/2005/8/layout/process4"/>
    <dgm:cxn modelId="{3925DAA9-3648-C044-9F82-342AC69B0D62}" type="presParOf" srcId="{BAD986C8-AA65-4881-B604-C7D4C4C18B24}" destId="{82802EEE-8D60-4B49-8F66-6E79B55618F8}" srcOrd="0" destOrd="0" presId="urn:microsoft.com/office/officeart/2005/8/layout/process4"/>
    <dgm:cxn modelId="{1D63430D-048C-7F44-874A-F2D8BF142A27}" type="presParOf" srcId="{BAD986C8-AA65-4881-B604-C7D4C4C18B24}" destId="{6566AE24-00CC-4BA2-83EA-C7A8FE25878B}" srcOrd="1" destOrd="0" presId="urn:microsoft.com/office/officeart/2005/8/layout/process4"/>
    <dgm:cxn modelId="{E26A3185-6BBA-9040-8EF2-962BFFDDB511}" type="presParOf" srcId="{BAD986C8-AA65-4881-B604-C7D4C4C18B24}" destId="{6D9279BE-511B-46B8-B9E2-678FDB82A17F}" srcOrd="2" destOrd="0" presId="urn:microsoft.com/office/officeart/2005/8/layout/process4"/>
    <dgm:cxn modelId="{F126FECC-77BF-DB4F-BA6D-88072C942F83}" type="presParOf" srcId="{6D9279BE-511B-46B8-B9E2-678FDB82A17F}" destId="{8128F6C1-1A3B-4285-A81D-6F25018F059D}"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E7549-B9A8-4860-BADB-18EFF87A4DDF}">
      <dsp:nvSpPr>
        <dsp:cNvPr id="0" name=""/>
        <dsp:cNvSpPr/>
      </dsp:nvSpPr>
      <dsp:spPr>
        <a:xfrm>
          <a:off x="2041921" y="51"/>
          <a:ext cx="2012156" cy="10060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hr-HR" sz="2600" kern="1200" dirty="0" smtClean="0"/>
            <a:t>Upravno vijeće</a:t>
          </a:r>
          <a:endParaRPr lang="hr-HR" sz="2600" kern="1200" dirty="0"/>
        </a:p>
      </dsp:txBody>
      <dsp:txXfrm>
        <a:off x="2071388" y="29518"/>
        <a:ext cx="1953222" cy="947144"/>
      </dsp:txXfrm>
    </dsp:sp>
    <dsp:sp modelId="{A93CFC28-3D43-40E8-BE79-3F1FB5823194}">
      <dsp:nvSpPr>
        <dsp:cNvPr id="0" name=""/>
        <dsp:cNvSpPr/>
      </dsp:nvSpPr>
      <dsp:spPr>
        <a:xfrm rot="3600000">
          <a:off x="3353641" y="1768152"/>
          <a:ext cx="1052784" cy="35212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hr-HR" sz="1500" kern="1200"/>
        </a:p>
      </dsp:txBody>
      <dsp:txXfrm>
        <a:off x="3459279" y="1838577"/>
        <a:ext cx="841508" cy="211277"/>
      </dsp:txXfrm>
    </dsp:sp>
    <dsp:sp modelId="{DF939F9F-463F-4B22-8264-CEFED67D549B}">
      <dsp:nvSpPr>
        <dsp:cNvPr id="0" name=""/>
        <dsp:cNvSpPr/>
      </dsp:nvSpPr>
      <dsp:spPr>
        <a:xfrm>
          <a:off x="3705990" y="2882302"/>
          <a:ext cx="2012156" cy="10060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hr-HR" sz="2600" kern="1200" dirty="0" smtClean="0"/>
            <a:t>Stručno vijeće</a:t>
          </a:r>
          <a:endParaRPr lang="hr-HR" sz="2600" kern="1200" dirty="0"/>
        </a:p>
      </dsp:txBody>
      <dsp:txXfrm>
        <a:off x="3735457" y="2911769"/>
        <a:ext cx="1953222" cy="947144"/>
      </dsp:txXfrm>
    </dsp:sp>
    <dsp:sp modelId="{04E7EFDC-8D36-4CB4-956F-4E2237260F9F}">
      <dsp:nvSpPr>
        <dsp:cNvPr id="0" name=""/>
        <dsp:cNvSpPr/>
      </dsp:nvSpPr>
      <dsp:spPr>
        <a:xfrm rot="10800000">
          <a:off x="2521607" y="3209277"/>
          <a:ext cx="1052784" cy="35212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hr-HR" sz="1500" kern="1200"/>
        </a:p>
      </dsp:txBody>
      <dsp:txXfrm rot="10800000">
        <a:off x="2627245" y="3279702"/>
        <a:ext cx="841508" cy="211277"/>
      </dsp:txXfrm>
    </dsp:sp>
    <dsp:sp modelId="{2DB4DF03-8A50-4F25-B884-FA229158AFF0}">
      <dsp:nvSpPr>
        <dsp:cNvPr id="0" name=""/>
        <dsp:cNvSpPr/>
      </dsp:nvSpPr>
      <dsp:spPr>
        <a:xfrm>
          <a:off x="377853" y="2882302"/>
          <a:ext cx="2012156" cy="10060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hr-HR" sz="2600" kern="1200" dirty="0" smtClean="0"/>
            <a:t>Ravnatelj	</a:t>
          </a:r>
          <a:endParaRPr lang="hr-HR" sz="2600" kern="1200" dirty="0"/>
        </a:p>
      </dsp:txBody>
      <dsp:txXfrm>
        <a:off x="407320" y="2911769"/>
        <a:ext cx="1953222" cy="947144"/>
      </dsp:txXfrm>
    </dsp:sp>
    <dsp:sp modelId="{638D7DC5-BBFD-4441-9A26-7C7C6E1D7C8B}">
      <dsp:nvSpPr>
        <dsp:cNvPr id="0" name=""/>
        <dsp:cNvSpPr/>
      </dsp:nvSpPr>
      <dsp:spPr>
        <a:xfrm rot="18000000">
          <a:off x="1689573" y="1768152"/>
          <a:ext cx="1052784" cy="35212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hr-HR" sz="1500" kern="1200"/>
        </a:p>
      </dsp:txBody>
      <dsp:txXfrm>
        <a:off x="1795211" y="1838577"/>
        <a:ext cx="841508" cy="2112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00D31B-6FF9-4035-88B1-C7E0F021CFA3}">
      <dsp:nvSpPr>
        <dsp:cNvPr id="0" name=""/>
        <dsp:cNvSpPr/>
      </dsp:nvSpPr>
      <dsp:spPr>
        <a:xfrm>
          <a:off x="131589" y="0"/>
          <a:ext cx="2344688" cy="9243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hr-HR" sz="2000" kern="1200" dirty="0" smtClean="0">
              <a:latin typeface="Times New Roman" pitchFamily="18" charset="0"/>
              <a:cs typeface="Times New Roman" pitchFamily="18" charset="0"/>
            </a:rPr>
            <a:t>Centar za socijalnu skrb</a:t>
          </a:r>
          <a:endParaRPr lang="hr-HR" sz="2000" kern="1200" dirty="0">
            <a:latin typeface="Times New Roman" pitchFamily="18" charset="0"/>
            <a:cs typeface="Times New Roman" pitchFamily="18" charset="0"/>
          </a:endParaRPr>
        </a:p>
      </dsp:txBody>
      <dsp:txXfrm>
        <a:off x="158663" y="27074"/>
        <a:ext cx="2290540" cy="870238"/>
      </dsp:txXfrm>
    </dsp:sp>
    <dsp:sp modelId="{FB04F782-EDB2-499D-813F-063C7BA2AFDF}">
      <dsp:nvSpPr>
        <dsp:cNvPr id="0" name=""/>
        <dsp:cNvSpPr/>
      </dsp:nvSpPr>
      <dsp:spPr>
        <a:xfrm>
          <a:off x="366058" y="924386"/>
          <a:ext cx="774366" cy="672780"/>
        </a:xfrm>
        <a:custGeom>
          <a:avLst/>
          <a:gdLst/>
          <a:ahLst/>
          <a:cxnLst/>
          <a:rect l="0" t="0" r="0" b="0"/>
          <a:pathLst>
            <a:path>
              <a:moveTo>
                <a:pt x="0" y="0"/>
              </a:moveTo>
              <a:lnTo>
                <a:pt x="0" y="672780"/>
              </a:lnTo>
              <a:lnTo>
                <a:pt x="774366" y="6727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4DD970-6986-4780-9D40-09F6E32E6B14}">
      <dsp:nvSpPr>
        <dsp:cNvPr id="0" name=""/>
        <dsp:cNvSpPr/>
      </dsp:nvSpPr>
      <dsp:spPr>
        <a:xfrm>
          <a:off x="1140424" y="1134973"/>
          <a:ext cx="1479019" cy="92438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hr-HR" sz="2000" kern="1200" dirty="0" smtClean="0">
              <a:latin typeface="Times New Roman" pitchFamily="18" charset="0"/>
              <a:cs typeface="Times New Roman" pitchFamily="18" charset="0"/>
            </a:rPr>
            <a:t>Predstavnici osnivača</a:t>
          </a:r>
          <a:endParaRPr lang="hr-HR" sz="2000" kern="1200" dirty="0">
            <a:latin typeface="Times New Roman" pitchFamily="18" charset="0"/>
            <a:cs typeface="Times New Roman" pitchFamily="18" charset="0"/>
          </a:endParaRPr>
        </a:p>
      </dsp:txBody>
      <dsp:txXfrm>
        <a:off x="1167498" y="1162047"/>
        <a:ext cx="1424871" cy="870238"/>
      </dsp:txXfrm>
    </dsp:sp>
    <dsp:sp modelId="{53B02A35-3FDE-41FF-8662-D7ED9E6EDD35}">
      <dsp:nvSpPr>
        <dsp:cNvPr id="0" name=""/>
        <dsp:cNvSpPr/>
      </dsp:nvSpPr>
      <dsp:spPr>
        <a:xfrm>
          <a:off x="366058" y="924386"/>
          <a:ext cx="774366" cy="1809859"/>
        </a:xfrm>
        <a:custGeom>
          <a:avLst/>
          <a:gdLst/>
          <a:ahLst/>
          <a:cxnLst/>
          <a:rect l="0" t="0" r="0" b="0"/>
          <a:pathLst>
            <a:path>
              <a:moveTo>
                <a:pt x="0" y="0"/>
              </a:moveTo>
              <a:lnTo>
                <a:pt x="0" y="1809859"/>
              </a:lnTo>
              <a:lnTo>
                <a:pt x="774366" y="18098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53DC08-9720-48EC-890A-507FC86F3DA6}">
      <dsp:nvSpPr>
        <dsp:cNvPr id="0" name=""/>
        <dsp:cNvSpPr/>
      </dsp:nvSpPr>
      <dsp:spPr>
        <a:xfrm>
          <a:off x="1140424" y="2272052"/>
          <a:ext cx="1479019" cy="92438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hr-HR" sz="2000" kern="1200" dirty="0" smtClean="0">
              <a:latin typeface="Times New Roman" pitchFamily="18" charset="0"/>
              <a:cs typeface="Times New Roman" pitchFamily="18" charset="0"/>
            </a:rPr>
            <a:t>Predstavnik radnika</a:t>
          </a:r>
          <a:endParaRPr lang="hr-HR" sz="2000" kern="1200" dirty="0">
            <a:latin typeface="Times New Roman" pitchFamily="18" charset="0"/>
            <a:cs typeface="Times New Roman" pitchFamily="18" charset="0"/>
          </a:endParaRPr>
        </a:p>
      </dsp:txBody>
      <dsp:txXfrm>
        <a:off x="1167498" y="2299126"/>
        <a:ext cx="1424871" cy="870238"/>
      </dsp:txXfrm>
    </dsp:sp>
    <dsp:sp modelId="{63197EE3-2B01-45E0-ACF3-FED09DE5B81F}">
      <dsp:nvSpPr>
        <dsp:cNvPr id="0" name=""/>
        <dsp:cNvSpPr/>
      </dsp:nvSpPr>
      <dsp:spPr>
        <a:xfrm>
          <a:off x="366058" y="924386"/>
          <a:ext cx="850180" cy="2946929"/>
        </a:xfrm>
        <a:custGeom>
          <a:avLst/>
          <a:gdLst/>
          <a:ahLst/>
          <a:cxnLst/>
          <a:rect l="0" t="0" r="0" b="0"/>
          <a:pathLst>
            <a:path>
              <a:moveTo>
                <a:pt x="0" y="0"/>
              </a:moveTo>
              <a:lnTo>
                <a:pt x="0" y="2946929"/>
              </a:lnTo>
              <a:lnTo>
                <a:pt x="850180" y="29469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EFCC66-5C9E-4388-AC89-C91A749B33C3}">
      <dsp:nvSpPr>
        <dsp:cNvPr id="0" name=""/>
        <dsp:cNvSpPr/>
      </dsp:nvSpPr>
      <dsp:spPr>
        <a:xfrm>
          <a:off x="1216239" y="3409122"/>
          <a:ext cx="1479019" cy="92438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hr-HR" sz="2000" kern="1200" dirty="0" smtClean="0">
              <a:latin typeface="Times New Roman" pitchFamily="18" charset="0"/>
              <a:cs typeface="Times New Roman" pitchFamily="18" charset="0"/>
            </a:rPr>
            <a:t>Predstavnik lokalne samouprave</a:t>
          </a:r>
          <a:endParaRPr lang="hr-HR" sz="2000" kern="1200" dirty="0">
            <a:latin typeface="Times New Roman" pitchFamily="18" charset="0"/>
            <a:cs typeface="Times New Roman" pitchFamily="18" charset="0"/>
          </a:endParaRPr>
        </a:p>
      </dsp:txBody>
      <dsp:txXfrm>
        <a:off x="1243313" y="3436196"/>
        <a:ext cx="1424871" cy="870238"/>
      </dsp:txXfrm>
    </dsp:sp>
    <dsp:sp modelId="{F01BFA27-56EA-4191-9D4D-885618FF2B81}">
      <dsp:nvSpPr>
        <dsp:cNvPr id="0" name=""/>
        <dsp:cNvSpPr/>
      </dsp:nvSpPr>
      <dsp:spPr>
        <a:xfrm>
          <a:off x="3814993" y="825"/>
          <a:ext cx="2593718" cy="9243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hr-HR" sz="2000" kern="1200" dirty="0" smtClean="0">
              <a:latin typeface="Times New Roman" pitchFamily="18" charset="0"/>
              <a:cs typeface="Times New Roman" pitchFamily="18" charset="0"/>
            </a:rPr>
            <a:t>Dom soc.skrbi i  Centar za pružanje usluga u zajednici</a:t>
          </a:r>
          <a:endParaRPr lang="hr-HR" sz="2000" kern="1200" dirty="0">
            <a:latin typeface="Times New Roman" pitchFamily="18" charset="0"/>
            <a:cs typeface="Times New Roman" pitchFamily="18" charset="0"/>
          </a:endParaRPr>
        </a:p>
      </dsp:txBody>
      <dsp:txXfrm>
        <a:off x="3842067" y="27899"/>
        <a:ext cx="2539570" cy="870238"/>
      </dsp:txXfrm>
    </dsp:sp>
    <dsp:sp modelId="{D12A221E-2000-4AD0-A952-4743E1C44B9B}">
      <dsp:nvSpPr>
        <dsp:cNvPr id="0" name=""/>
        <dsp:cNvSpPr/>
      </dsp:nvSpPr>
      <dsp:spPr>
        <a:xfrm>
          <a:off x="4074365" y="925212"/>
          <a:ext cx="894181" cy="617102"/>
        </a:xfrm>
        <a:custGeom>
          <a:avLst/>
          <a:gdLst/>
          <a:ahLst/>
          <a:cxnLst/>
          <a:rect l="0" t="0" r="0" b="0"/>
          <a:pathLst>
            <a:path>
              <a:moveTo>
                <a:pt x="0" y="0"/>
              </a:moveTo>
              <a:lnTo>
                <a:pt x="0" y="617102"/>
              </a:lnTo>
              <a:lnTo>
                <a:pt x="894181" y="6171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66AACE-D08F-423C-817C-85A25DF94FE9}">
      <dsp:nvSpPr>
        <dsp:cNvPr id="0" name=""/>
        <dsp:cNvSpPr/>
      </dsp:nvSpPr>
      <dsp:spPr>
        <a:xfrm>
          <a:off x="4968547" y="1080120"/>
          <a:ext cx="1479019" cy="92438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hr-HR" sz="2000" kern="1200" dirty="0" smtClean="0">
              <a:latin typeface="Times New Roman" pitchFamily="18" charset="0"/>
              <a:cs typeface="Times New Roman" pitchFamily="18" charset="0"/>
            </a:rPr>
            <a:t>Predstavnici osnivača</a:t>
          </a:r>
          <a:endParaRPr lang="hr-HR" sz="2000" kern="1200" dirty="0">
            <a:latin typeface="Times New Roman" pitchFamily="18" charset="0"/>
            <a:cs typeface="Times New Roman" pitchFamily="18" charset="0"/>
          </a:endParaRPr>
        </a:p>
      </dsp:txBody>
      <dsp:txXfrm>
        <a:off x="4995621" y="1107194"/>
        <a:ext cx="1424871" cy="870238"/>
      </dsp:txXfrm>
    </dsp:sp>
    <dsp:sp modelId="{DA217F9D-F71D-47D4-AB15-4D7709F9DFD5}">
      <dsp:nvSpPr>
        <dsp:cNvPr id="0" name=""/>
        <dsp:cNvSpPr/>
      </dsp:nvSpPr>
      <dsp:spPr>
        <a:xfrm>
          <a:off x="4074365" y="925212"/>
          <a:ext cx="894181" cy="1769230"/>
        </a:xfrm>
        <a:custGeom>
          <a:avLst/>
          <a:gdLst/>
          <a:ahLst/>
          <a:cxnLst/>
          <a:rect l="0" t="0" r="0" b="0"/>
          <a:pathLst>
            <a:path>
              <a:moveTo>
                <a:pt x="0" y="0"/>
              </a:moveTo>
              <a:lnTo>
                <a:pt x="0" y="1769230"/>
              </a:lnTo>
              <a:lnTo>
                <a:pt x="894181" y="1769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E6AA8D-98D9-4DA4-926B-B6D2001ED94B}">
      <dsp:nvSpPr>
        <dsp:cNvPr id="0" name=""/>
        <dsp:cNvSpPr/>
      </dsp:nvSpPr>
      <dsp:spPr>
        <a:xfrm>
          <a:off x="4968547" y="2232248"/>
          <a:ext cx="1479019" cy="92438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hr-HR" sz="2000" kern="1200" dirty="0" smtClean="0">
              <a:latin typeface="Times New Roman" pitchFamily="18" charset="0"/>
              <a:cs typeface="Times New Roman" pitchFamily="18" charset="0"/>
            </a:rPr>
            <a:t>Predstavnik radnika</a:t>
          </a:r>
          <a:endParaRPr lang="hr-HR" sz="2000" kern="1200" dirty="0">
            <a:latin typeface="Times New Roman" pitchFamily="18" charset="0"/>
            <a:cs typeface="Times New Roman" pitchFamily="18" charset="0"/>
          </a:endParaRPr>
        </a:p>
      </dsp:txBody>
      <dsp:txXfrm>
        <a:off x="4995621" y="2259322"/>
        <a:ext cx="1424871" cy="870238"/>
      </dsp:txXfrm>
    </dsp:sp>
    <dsp:sp modelId="{B69D211F-56A2-4246-BA5D-39D9639A1421}">
      <dsp:nvSpPr>
        <dsp:cNvPr id="0" name=""/>
        <dsp:cNvSpPr/>
      </dsp:nvSpPr>
      <dsp:spPr>
        <a:xfrm>
          <a:off x="4074365" y="925212"/>
          <a:ext cx="894181" cy="2993368"/>
        </a:xfrm>
        <a:custGeom>
          <a:avLst/>
          <a:gdLst/>
          <a:ahLst/>
          <a:cxnLst/>
          <a:rect l="0" t="0" r="0" b="0"/>
          <a:pathLst>
            <a:path>
              <a:moveTo>
                <a:pt x="0" y="0"/>
              </a:moveTo>
              <a:lnTo>
                <a:pt x="0" y="2993368"/>
              </a:lnTo>
              <a:lnTo>
                <a:pt x="894181" y="29933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6A482B-1F38-46AC-9FAC-F3D93061A24E}">
      <dsp:nvSpPr>
        <dsp:cNvPr id="0" name=""/>
        <dsp:cNvSpPr/>
      </dsp:nvSpPr>
      <dsp:spPr>
        <a:xfrm>
          <a:off x="4968547" y="3456386"/>
          <a:ext cx="1479019" cy="92438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hr-HR" sz="2000" kern="1200" dirty="0" smtClean="0">
              <a:latin typeface="Times New Roman" pitchFamily="18" charset="0"/>
              <a:cs typeface="Times New Roman" pitchFamily="18" charset="0"/>
            </a:rPr>
            <a:t>Predstavnik korisnika</a:t>
          </a:r>
          <a:endParaRPr lang="hr-HR" sz="2000" kern="1200" dirty="0">
            <a:latin typeface="Times New Roman" pitchFamily="18" charset="0"/>
            <a:cs typeface="Times New Roman" pitchFamily="18" charset="0"/>
          </a:endParaRPr>
        </a:p>
      </dsp:txBody>
      <dsp:txXfrm>
        <a:off x="4995621" y="3483460"/>
        <a:ext cx="1424871" cy="8702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0C987-BEB5-44F6-A0D2-AAF182522ACE}">
      <dsp:nvSpPr>
        <dsp:cNvPr id="0" name=""/>
        <dsp:cNvSpPr/>
      </dsp:nvSpPr>
      <dsp:spPr>
        <a:xfrm>
          <a:off x="857667" y="4357"/>
          <a:ext cx="4380664" cy="8101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hr-HR" sz="2400" kern="1200" dirty="0" smtClean="0">
              <a:latin typeface="Times New Roman" pitchFamily="18" charset="0"/>
              <a:cs typeface="Times New Roman" pitchFamily="18" charset="0"/>
            </a:rPr>
            <a:t>Ustanova socijalne skrbi</a:t>
          </a:r>
          <a:endParaRPr lang="hr-HR" sz="2400" kern="1200" dirty="0">
            <a:latin typeface="Times New Roman" pitchFamily="18" charset="0"/>
            <a:cs typeface="Times New Roman" pitchFamily="18" charset="0"/>
          </a:endParaRPr>
        </a:p>
      </dsp:txBody>
      <dsp:txXfrm>
        <a:off x="881395" y="28085"/>
        <a:ext cx="4333208" cy="762685"/>
      </dsp:txXfrm>
    </dsp:sp>
    <dsp:sp modelId="{AD4925E5-29F0-4AEB-B6E5-A7B673D660DD}">
      <dsp:nvSpPr>
        <dsp:cNvPr id="0" name=""/>
        <dsp:cNvSpPr/>
      </dsp:nvSpPr>
      <dsp:spPr>
        <a:xfrm rot="5400000">
          <a:off x="2896098" y="834753"/>
          <a:ext cx="303803" cy="3645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hr-HR" sz="1500" kern="1200"/>
        </a:p>
      </dsp:txBody>
      <dsp:txXfrm rot="-5400000">
        <a:off x="2938632" y="865133"/>
        <a:ext cx="218737" cy="212662"/>
      </dsp:txXfrm>
    </dsp:sp>
    <dsp:sp modelId="{FA4EC3B6-434B-406D-B6B6-6BB528B7EE13}">
      <dsp:nvSpPr>
        <dsp:cNvPr id="0" name=""/>
        <dsp:cNvSpPr/>
      </dsp:nvSpPr>
      <dsp:spPr>
        <a:xfrm>
          <a:off x="1427716" y="1219570"/>
          <a:ext cx="3240567" cy="8101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hr-HR" sz="2400" kern="1200" dirty="0" smtClean="0">
              <a:latin typeface="Times New Roman" pitchFamily="18" charset="0"/>
              <a:cs typeface="Times New Roman" pitchFamily="18" charset="0"/>
            </a:rPr>
            <a:t>Ravnatelj</a:t>
          </a:r>
          <a:endParaRPr lang="hr-HR" sz="2400" kern="1200" dirty="0">
            <a:latin typeface="Times New Roman" pitchFamily="18" charset="0"/>
            <a:cs typeface="Times New Roman" pitchFamily="18" charset="0"/>
          </a:endParaRPr>
        </a:p>
      </dsp:txBody>
      <dsp:txXfrm>
        <a:off x="1451444" y="1243298"/>
        <a:ext cx="3193111" cy="762685"/>
      </dsp:txXfrm>
    </dsp:sp>
    <dsp:sp modelId="{D9D6B0EE-1C72-4A9B-8344-35D281346A73}">
      <dsp:nvSpPr>
        <dsp:cNvPr id="0" name=""/>
        <dsp:cNvSpPr/>
      </dsp:nvSpPr>
      <dsp:spPr>
        <a:xfrm rot="5400000">
          <a:off x="2896098" y="2049966"/>
          <a:ext cx="303803" cy="3645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hr-HR" sz="1500" kern="1200"/>
        </a:p>
      </dsp:txBody>
      <dsp:txXfrm rot="-5400000">
        <a:off x="2938632" y="2080346"/>
        <a:ext cx="218737" cy="212662"/>
      </dsp:txXfrm>
    </dsp:sp>
    <dsp:sp modelId="{89EFE406-3CAE-4711-B7C0-0D8CA4A31EB4}">
      <dsp:nvSpPr>
        <dsp:cNvPr id="0" name=""/>
        <dsp:cNvSpPr/>
      </dsp:nvSpPr>
      <dsp:spPr>
        <a:xfrm>
          <a:off x="1427716" y="2434783"/>
          <a:ext cx="3240567" cy="8101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hr-HR" sz="2400" kern="1200" dirty="0" smtClean="0">
              <a:latin typeface="Times New Roman" pitchFamily="18" charset="0"/>
              <a:cs typeface="Times New Roman" pitchFamily="18" charset="0"/>
            </a:rPr>
            <a:t>Podružnica  (zavod, odjel, centar ili sl.)</a:t>
          </a:r>
          <a:endParaRPr lang="hr-HR" sz="2400" kern="1200" dirty="0">
            <a:latin typeface="Times New Roman" pitchFamily="18" charset="0"/>
            <a:cs typeface="Times New Roman" pitchFamily="18" charset="0"/>
          </a:endParaRPr>
        </a:p>
      </dsp:txBody>
      <dsp:txXfrm>
        <a:off x="1451444" y="2458511"/>
        <a:ext cx="3193111" cy="762685"/>
      </dsp:txXfrm>
    </dsp:sp>
    <dsp:sp modelId="{F513F92E-9287-43F9-93F9-031358696E6E}">
      <dsp:nvSpPr>
        <dsp:cNvPr id="0" name=""/>
        <dsp:cNvSpPr/>
      </dsp:nvSpPr>
      <dsp:spPr>
        <a:xfrm rot="5400000">
          <a:off x="2896098" y="3265178"/>
          <a:ext cx="303803" cy="3645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hr-HR" sz="1500" kern="1200"/>
        </a:p>
      </dsp:txBody>
      <dsp:txXfrm rot="-5400000">
        <a:off x="2938632" y="3295558"/>
        <a:ext cx="218737" cy="212662"/>
      </dsp:txXfrm>
    </dsp:sp>
    <dsp:sp modelId="{D16F3A36-34D6-4276-BA0F-1A2117E16935}">
      <dsp:nvSpPr>
        <dsp:cNvPr id="0" name=""/>
        <dsp:cNvSpPr/>
      </dsp:nvSpPr>
      <dsp:spPr>
        <a:xfrm>
          <a:off x="1427716" y="3649996"/>
          <a:ext cx="3240567" cy="8101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hr-HR" sz="2400" kern="1200" dirty="0" smtClean="0">
              <a:latin typeface="Times New Roman" pitchFamily="18" charset="0"/>
              <a:cs typeface="Times New Roman" pitchFamily="18" charset="0"/>
            </a:rPr>
            <a:t>Predstojnik/voditelj</a:t>
          </a:r>
          <a:endParaRPr lang="hr-HR" sz="2400" kern="1200" dirty="0">
            <a:latin typeface="Times New Roman" pitchFamily="18" charset="0"/>
            <a:cs typeface="Times New Roman" pitchFamily="18" charset="0"/>
          </a:endParaRPr>
        </a:p>
      </dsp:txBody>
      <dsp:txXfrm>
        <a:off x="1451444" y="3673724"/>
        <a:ext cx="3193111" cy="7626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B50075-EDC3-4A9F-A46F-931DAD1072F0}">
      <dsp:nvSpPr>
        <dsp:cNvPr id="0" name=""/>
        <dsp:cNvSpPr/>
      </dsp:nvSpPr>
      <dsp:spPr>
        <a:xfrm>
          <a:off x="0" y="3306458"/>
          <a:ext cx="7128792" cy="10852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hr-HR" sz="2400" kern="1200" dirty="0" smtClean="0">
              <a:latin typeface="Times New Roman" panose="02020603050405020304" pitchFamily="18" charset="0"/>
              <a:cs typeface="Times New Roman" panose="02020603050405020304" pitchFamily="18" charset="0"/>
            </a:rPr>
            <a:t>UPRAVNI NADZOR</a:t>
          </a:r>
          <a:endParaRPr lang="hr-HR" sz="2400" kern="1200" dirty="0">
            <a:latin typeface="Times New Roman" panose="02020603050405020304" pitchFamily="18" charset="0"/>
            <a:cs typeface="Times New Roman" panose="02020603050405020304" pitchFamily="18" charset="0"/>
          </a:endParaRPr>
        </a:p>
      </dsp:txBody>
      <dsp:txXfrm>
        <a:off x="0" y="3306458"/>
        <a:ext cx="7128792" cy="586036"/>
      </dsp:txXfrm>
    </dsp:sp>
    <dsp:sp modelId="{38A4672F-57A7-4A9B-BD98-FB99A92B9560}">
      <dsp:nvSpPr>
        <dsp:cNvPr id="0" name=""/>
        <dsp:cNvSpPr/>
      </dsp:nvSpPr>
      <dsp:spPr>
        <a:xfrm>
          <a:off x="0" y="3870789"/>
          <a:ext cx="7128792" cy="49921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hr-HR" sz="2000" kern="1200" dirty="0" smtClean="0">
              <a:latin typeface="Times New Roman" panose="02020603050405020304" pitchFamily="18" charset="0"/>
              <a:cs typeface="Times New Roman" panose="02020603050405020304" pitchFamily="18" charset="0"/>
            </a:rPr>
            <a:t>Provode ovlašteni državni službenici</a:t>
          </a:r>
          <a:endParaRPr lang="hr-HR" sz="2000" kern="1200" dirty="0">
            <a:latin typeface="Times New Roman" panose="02020603050405020304" pitchFamily="18" charset="0"/>
            <a:cs typeface="Times New Roman" panose="02020603050405020304" pitchFamily="18" charset="0"/>
          </a:endParaRPr>
        </a:p>
      </dsp:txBody>
      <dsp:txXfrm>
        <a:off x="0" y="3870789"/>
        <a:ext cx="7128792" cy="499216"/>
      </dsp:txXfrm>
    </dsp:sp>
    <dsp:sp modelId="{018FF305-5E13-438B-9CFB-9BE8DF6EE90F}">
      <dsp:nvSpPr>
        <dsp:cNvPr id="0" name=""/>
        <dsp:cNvSpPr/>
      </dsp:nvSpPr>
      <dsp:spPr>
        <a:xfrm rot="10800000">
          <a:off x="0" y="1656187"/>
          <a:ext cx="7128792" cy="1669119"/>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hr-HR" sz="2400" kern="1200" dirty="0" smtClean="0">
              <a:latin typeface="Times New Roman" panose="02020603050405020304" pitchFamily="18" charset="0"/>
              <a:cs typeface="Times New Roman" panose="02020603050405020304" pitchFamily="18" charset="0"/>
            </a:rPr>
            <a:t>INSPEKCIJSKI NADZOR</a:t>
          </a:r>
          <a:endParaRPr lang="hr-HR" sz="2400" kern="1200" dirty="0">
            <a:latin typeface="Times New Roman" panose="02020603050405020304" pitchFamily="18" charset="0"/>
            <a:cs typeface="Times New Roman" panose="02020603050405020304" pitchFamily="18" charset="0"/>
          </a:endParaRPr>
        </a:p>
      </dsp:txBody>
      <dsp:txXfrm rot="-10800000">
        <a:off x="0" y="1656187"/>
        <a:ext cx="7128792" cy="585861"/>
      </dsp:txXfrm>
    </dsp:sp>
    <dsp:sp modelId="{6993B2D8-6804-4FED-B7F1-DF03E083E9B0}">
      <dsp:nvSpPr>
        <dsp:cNvPr id="0" name=""/>
        <dsp:cNvSpPr/>
      </dsp:nvSpPr>
      <dsp:spPr>
        <a:xfrm>
          <a:off x="0" y="2239478"/>
          <a:ext cx="7128792" cy="49906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hr-HR" sz="2000" kern="1200" dirty="0" smtClean="0">
              <a:latin typeface="Times New Roman" panose="02020603050405020304" pitchFamily="18" charset="0"/>
              <a:cs typeface="Times New Roman" panose="02020603050405020304" pitchFamily="18" charset="0"/>
            </a:rPr>
            <a:t>Provode inspektori socijalne skrbi, sanitarni inspektori, prosvjetni inspektori, inspektori zaštite na radu </a:t>
          </a:r>
          <a:endParaRPr lang="hr-HR" sz="2000" kern="1200" dirty="0">
            <a:latin typeface="Times New Roman" panose="02020603050405020304" pitchFamily="18" charset="0"/>
            <a:cs typeface="Times New Roman" panose="02020603050405020304" pitchFamily="18" charset="0"/>
          </a:endParaRPr>
        </a:p>
      </dsp:txBody>
      <dsp:txXfrm>
        <a:off x="0" y="2239478"/>
        <a:ext cx="7128792" cy="499066"/>
      </dsp:txXfrm>
    </dsp:sp>
    <dsp:sp modelId="{6566AE24-00CC-4BA2-83EA-C7A8FE25878B}">
      <dsp:nvSpPr>
        <dsp:cNvPr id="0" name=""/>
        <dsp:cNvSpPr/>
      </dsp:nvSpPr>
      <dsp:spPr>
        <a:xfrm rot="10800000">
          <a:off x="0" y="776"/>
          <a:ext cx="7128792" cy="1669119"/>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hr-HR" sz="2400" kern="1200" dirty="0" smtClean="0">
              <a:latin typeface="Times New Roman" panose="02020603050405020304" pitchFamily="18" charset="0"/>
              <a:cs typeface="Times New Roman" panose="02020603050405020304" pitchFamily="18" charset="0"/>
            </a:rPr>
            <a:t>UNUTARNJI NADZOR</a:t>
          </a:r>
          <a:endParaRPr lang="hr-HR" sz="2400" kern="1200" dirty="0">
            <a:latin typeface="Times New Roman" panose="02020603050405020304" pitchFamily="18" charset="0"/>
            <a:cs typeface="Times New Roman" panose="02020603050405020304" pitchFamily="18" charset="0"/>
          </a:endParaRPr>
        </a:p>
      </dsp:txBody>
      <dsp:txXfrm rot="-10800000">
        <a:off x="0" y="776"/>
        <a:ext cx="7128792" cy="585861"/>
      </dsp:txXfrm>
    </dsp:sp>
    <dsp:sp modelId="{8128F6C1-1A3B-4285-A81D-6F25018F059D}">
      <dsp:nvSpPr>
        <dsp:cNvPr id="0" name=""/>
        <dsp:cNvSpPr/>
      </dsp:nvSpPr>
      <dsp:spPr>
        <a:xfrm>
          <a:off x="0" y="576064"/>
          <a:ext cx="7128792" cy="93111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hr-HR" sz="2000" kern="1200" dirty="0" smtClean="0">
              <a:latin typeface="Times New Roman" panose="02020603050405020304" pitchFamily="18" charset="0"/>
              <a:cs typeface="Times New Roman" panose="02020603050405020304" pitchFamily="18" charset="0"/>
            </a:rPr>
            <a:t>Provode ga same ustanove temeljm godišnjeg plana i programa nadzora koji su dužne usvojiti do 31. prosinca tekuće godine za sljedeću godinu</a:t>
          </a:r>
          <a:endParaRPr lang="hr-HR" sz="2000" kern="1200" dirty="0">
            <a:latin typeface="Times New Roman" panose="02020603050405020304" pitchFamily="18" charset="0"/>
            <a:cs typeface="Times New Roman" panose="02020603050405020304" pitchFamily="18" charset="0"/>
          </a:endParaRPr>
        </a:p>
      </dsp:txBody>
      <dsp:txXfrm>
        <a:off x="0" y="576064"/>
        <a:ext cx="7128792" cy="93111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62275" cy="498475"/>
          </a:xfrm>
          <a:prstGeom prst="rect">
            <a:avLst/>
          </a:prstGeom>
        </p:spPr>
        <p:txBody>
          <a:bodyPr vert="horz" wrap="square" lIns="96067" tIns="48033" rIns="96067" bIns="48033" numCol="1" anchor="t" anchorCtr="0" compatLnSpc="1">
            <a:prstTxWarp prst="textNoShape">
              <a:avLst/>
            </a:prstTxWarp>
          </a:bodyPr>
          <a:lstStyle>
            <a:lvl1pPr eaLnBrk="1" hangingPunct="1">
              <a:defRPr sz="1300">
                <a:latin typeface="Calibri" charset="0"/>
              </a:defRPr>
            </a:lvl1pPr>
          </a:lstStyle>
          <a:p>
            <a:r>
              <a:rPr lang="pl-PL" altLang="hr-HR"/>
              <a:t>EDUCA centar za razvoj znanja</a:t>
            </a:r>
            <a:endParaRPr lang="hr-HR" altLang="hr-HR"/>
          </a:p>
        </p:txBody>
      </p:sp>
      <p:sp>
        <p:nvSpPr>
          <p:cNvPr id="3" name="Date Placeholder 2"/>
          <p:cNvSpPr>
            <a:spLocks noGrp="1"/>
          </p:cNvSpPr>
          <p:nvPr>
            <p:ph type="dt" sz="quarter" idx="1"/>
          </p:nvPr>
        </p:nvSpPr>
        <p:spPr>
          <a:xfrm>
            <a:off x="3870325" y="0"/>
            <a:ext cx="2962275" cy="498475"/>
          </a:xfrm>
          <a:prstGeom prst="rect">
            <a:avLst/>
          </a:prstGeom>
        </p:spPr>
        <p:txBody>
          <a:bodyPr vert="horz" wrap="square" lIns="96067" tIns="48033" rIns="96067" bIns="48033" numCol="1" anchor="t" anchorCtr="0" compatLnSpc="1">
            <a:prstTxWarp prst="textNoShape">
              <a:avLst/>
            </a:prstTxWarp>
          </a:bodyPr>
          <a:lstStyle>
            <a:lvl1pPr algn="r" eaLnBrk="1" hangingPunct="1">
              <a:defRPr sz="1300">
                <a:latin typeface="Calibri" panose="020F0502020204030204" pitchFamily="34" charset="0"/>
                <a:ea typeface="+mn-ea"/>
                <a:cs typeface="Arial" panose="020B0604020202020204" pitchFamily="34" charset="0"/>
              </a:defRPr>
            </a:lvl1pPr>
          </a:lstStyle>
          <a:p>
            <a:pPr>
              <a:defRPr/>
            </a:pPr>
            <a:r>
              <a:rPr lang="hr-HR" altLang="x-none"/>
              <a:t>23. svibnja 2014.</a:t>
            </a:r>
          </a:p>
        </p:txBody>
      </p:sp>
      <p:sp>
        <p:nvSpPr>
          <p:cNvPr id="4" name="Footer Placeholder 3"/>
          <p:cNvSpPr>
            <a:spLocks noGrp="1"/>
          </p:cNvSpPr>
          <p:nvPr>
            <p:ph type="ftr" sz="quarter" idx="2"/>
          </p:nvPr>
        </p:nvSpPr>
        <p:spPr>
          <a:xfrm>
            <a:off x="0" y="9478963"/>
            <a:ext cx="2962275" cy="498475"/>
          </a:xfrm>
          <a:prstGeom prst="rect">
            <a:avLst/>
          </a:prstGeom>
        </p:spPr>
        <p:txBody>
          <a:bodyPr vert="horz" wrap="square" lIns="96067" tIns="48033" rIns="96067" bIns="48033" numCol="1" anchor="b" anchorCtr="0" compatLnSpc="1">
            <a:prstTxWarp prst="textNoShape">
              <a:avLst/>
            </a:prstTxWarp>
          </a:bodyPr>
          <a:lstStyle>
            <a:lvl1pPr eaLnBrk="1" hangingPunct="1">
              <a:defRPr sz="1300">
                <a:latin typeface="Calibri" charset="0"/>
              </a:defRPr>
            </a:lvl1pPr>
          </a:lstStyle>
          <a:p>
            <a:endParaRPr lang="hr-HR" altLang="hr-HR"/>
          </a:p>
        </p:txBody>
      </p:sp>
      <p:sp>
        <p:nvSpPr>
          <p:cNvPr id="5" name="Slide Number Placeholder 4"/>
          <p:cNvSpPr>
            <a:spLocks noGrp="1"/>
          </p:cNvSpPr>
          <p:nvPr>
            <p:ph type="sldNum" sz="quarter" idx="3"/>
          </p:nvPr>
        </p:nvSpPr>
        <p:spPr>
          <a:xfrm>
            <a:off x="3870325" y="9478963"/>
            <a:ext cx="2962275" cy="498475"/>
          </a:xfrm>
          <a:prstGeom prst="rect">
            <a:avLst/>
          </a:prstGeom>
        </p:spPr>
        <p:txBody>
          <a:bodyPr vert="horz" wrap="square" lIns="96067" tIns="48033" rIns="96067" bIns="48033" numCol="1" anchor="b" anchorCtr="0" compatLnSpc="1">
            <a:prstTxWarp prst="textNoShape">
              <a:avLst/>
            </a:prstTxWarp>
          </a:bodyPr>
          <a:lstStyle>
            <a:lvl1pPr algn="r" eaLnBrk="1" hangingPunct="1">
              <a:defRPr sz="1300">
                <a:latin typeface="Calibri" charset="0"/>
              </a:defRPr>
            </a:lvl1pPr>
          </a:lstStyle>
          <a:p>
            <a:fld id="{8DE684D2-B959-2345-9509-4C4E77184640}" type="slidenum">
              <a:rPr lang="hr-HR" altLang="sr-Latn-CS"/>
              <a:pPr/>
              <a:t>‹#›</a:t>
            </a:fld>
            <a:endParaRPr lang="hr-HR" altLang="sr-Latn-CS"/>
          </a:p>
        </p:txBody>
      </p:sp>
    </p:spTree>
    <p:extLst>
      <p:ext uri="{BB962C8B-B14F-4D97-AF65-F5344CB8AC3E}">
        <p14:creationId xmlns:p14="http://schemas.microsoft.com/office/powerpoint/2010/main" xmlns="" val="846930886"/>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62275" cy="498475"/>
          </a:xfrm>
          <a:prstGeom prst="rect">
            <a:avLst/>
          </a:prstGeom>
        </p:spPr>
        <p:txBody>
          <a:bodyPr vert="horz" wrap="square" lIns="96067" tIns="48033" rIns="96067" bIns="48033" numCol="1" anchor="t" anchorCtr="0" compatLnSpc="1">
            <a:prstTxWarp prst="textNoShape">
              <a:avLst/>
            </a:prstTxWarp>
          </a:bodyPr>
          <a:lstStyle>
            <a:lvl1pPr eaLnBrk="1" hangingPunct="1">
              <a:defRPr sz="1300">
                <a:latin typeface="Calibri" charset="0"/>
              </a:defRPr>
            </a:lvl1pPr>
          </a:lstStyle>
          <a:p>
            <a:r>
              <a:rPr lang="pl-PL" altLang="hr-HR"/>
              <a:t>EDUCA centar za razvoj znanja</a:t>
            </a:r>
            <a:endParaRPr lang="hr-HR" altLang="hr-HR"/>
          </a:p>
        </p:txBody>
      </p:sp>
      <p:sp>
        <p:nvSpPr>
          <p:cNvPr id="3" name="Rezervirano mjesto datuma 2"/>
          <p:cNvSpPr>
            <a:spLocks noGrp="1"/>
          </p:cNvSpPr>
          <p:nvPr>
            <p:ph type="dt" idx="1"/>
          </p:nvPr>
        </p:nvSpPr>
        <p:spPr>
          <a:xfrm>
            <a:off x="3870325" y="0"/>
            <a:ext cx="2962275" cy="498475"/>
          </a:xfrm>
          <a:prstGeom prst="rect">
            <a:avLst/>
          </a:prstGeom>
        </p:spPr>
        <p:txBody>
          <a:bodyPr vert="horz" wrap="square" lIns="96067" tIns="48033" rIns="96067" bIns="48033" numCol="1" anchor="t" anchorCtr="0" compatLnSpc="1">
            <a:prstTxWarp prst="textNoShape">
              <a:avLst/>
            </a:prstTxWarp>
          </a:bodyPr>
          <a:lstStyle>
            <a:lvl1pPr algn="r" eaLnBrk="1" hangingPunct="1">
              <a:defRPr sz="1300">
                <a:latin typeface="Calibri" panose="020F0502020204030204" pitchFamily="34" charset="0"/>
                <a:ea typeface="+mn-ea"/>
                <a:cs typeface="Arial" panose="020B0604020202020204" pitchFamily="34" charset="0"/>
              </a:defRPr>
            </a:lvl1pPr>
          </a:lstStyle>
          <a:p>
            <a:pPr>
              <a:defRPr/>
            </a:pPr>
            <a:r>
              <a:rPr lang="hr-HR" altLang="x-none"/>
              <a:t>23. svibnja 2014.</a:t>
            </a:r>
          </a:p>
        </p:txBody>
      </p:sp>
      <p:sp>
        <p:nvSpPr>
          <p:cNvPr id="4" name="Rezervirano mjesto slike slajda 3"/>
          <p:cNvSpPr>
            <a:spLocks noGrp="1" noRot="1" noChangeAspect="1"/>
          </p:cNvSpPr>
          <p:nvPr>
            <p:ph type="sldImg" idx="2"/>
          </p:nvPr>
        </p:nvSpPr>
        <p:spPr>
          <a:xfrm>
            <a:off x="923925" y="749300"/>
            <a:ext cx="4986338" cy="3741738"/>
          </a:xfrm>
          <a:prstGeom prst="rect">
            <a:avLst/>
          </a:prstGeom>
          <a:noFill/>
          <a:ln w="12700">
            <a:solidFill>
              <a:prstClr val="black"/>
            </a:solidFill>
          </a:ln>
        </p:spPr>
        <p:txBody>
          <a:bodyPr vert="horz" lIns="96067" tIns="48033" rIns="96067" bIns="48033" rtlCol="0" anchor="ctr"/>
          <a:lstStyle/>
          <a:p>
            <a:pPr lvl="0"/>
            <a:endParaRPr lang="hr-HR" noProof="0" dirty="0"/>
          </a:p>
        </p:txBody>
      </p:sp>
      <p:sp>
        <p:nvSpPr>
          <p:cNvPr id="5" name="Rezervirano mjesto bilježaka 4"/>
          <p:cNvSpPr>
            <a:spLocks noGrp="1"/>
          </p:cNvSpPr>
          <p:nvPr>
            <p:ph type="body" sz="quarter" idx="3"/>
          </p:nvPr>
        </p:nvSpPr>
        <p:spPr>
          <a:xfrm>
            <a:off x="682625" y="4740275"/>
            <a:ext cx="5468938" cy="4489450"/>
          </a:xfrm>
          <a:prstGeom prst="rect">
            <a:avLst/>
          </a:prstGeom>
        </p:spPr>
        <p:txBody>
          <a:bodyPr vert="horz" lIns="96067" tIns="48033" rIns="96067" bIns="48033" rtlCol="0"/>
          <a:lstStyle/>
          <a:p>
            <a:pPr lvl="0"/>
            <a:r>
              <a:rPr lang="hr-HR" noProof="0" smtClean="0"/>
              <a:t>Uredite stilove teksta matrice</a:t>
            </a:r>
          </a:p>
          <a:p>
            <a:pPr lvl="1"/>
            <a:r>
              <a:rPr lang="hr-HR" noProof="0" smtClean="0"/>
              <a:t>Druga razina</a:t>
            </a:r>
          </a:p>
          <a:p>
            <a:pPr lvl="2"/>
            <a:r>
              <a:rPr lang="hr-HR" noProof="0" smtClean="0"/>
              <a:t>Treća razina</a:t>
            </a:r>
          </a:p>
          <a:p>
            <a:pPr lvl="3"/>
            <a:r>
              <a:rPr lang="hr-HR" noProof="0" smtClean="0"/>
              <a:t>Četvrta razina</a:t>
            </a:r>
          </a:p>
          <a:p>
            <a:pPr lvl="4"/>
            <a:r>
              <a:rPr lang="hr-HR" noProof="0" smtClean="0"/>
              <a:t>Peta razina</a:t>
            </a:r>
            <a:endParaRPr lang="hr-HR" noProof="0"/>
          </a:p>
        </p:txBody>
      </p:sp>
      <p:sp>
        <p:nvSpPr>
          <p:cNvPr id="6" name="Rezervirano mjesto podnožja 5"/>
          <p:cNvSpPr>
            <a:spLocks noGrp="1"/>
          </p:cNvSpPr>
          <p:nvPr>
            <p:ph type="ftr" sz="quarter" idx="4"/>
          </p:nvPr>
        </p:nvSpPr>
        <p:spPr>
          <a:xfrm>
            <a:off x="0" y="9478963"/>
            <a:ext cx="2962275" cy="498475"/>
          </a:xfrm>
          <a:prstGeom prst="rect">
            <a:avLst/>
          </a:prstGeom>
        </p:spPr>
        <p:txBody>
          <a:bodyPr vert="horz" wrap="square" lIns="96067" tIns="48033" rIns="96067" bIns="48033" numCol="1" anchor="b" anchorCtr="0" compatLnSpc="1">
            <a:prstTxWarp prst="textNoShape">
              <a:avLst/>
            </a:prstTxWarp>
          </a:bodyPr>
          <a:lstStyle>
            <a:lvl1pPr eaLnBrk="1" hangingPunct="1">
              <a:defRPr sz="1300">
                <a:latin typeface="Calibri" charset="0"/>
              </a:defRPr>
            </a:lvl1pPr>
          </a:lstStyle>
          <a:p>
            <a:endParaRPr lang="hr-HR" altLang="hr-HR"/>
          </a:p>
        </p:txBody>
      </p:sp>
      <p:sp>
        <p:nvSpPr>
          <p:cNvPr id="7" name="Rezervirano mjesto broja slajda 6"/>
          <p:cNvSpPr>
            <a:spLocks noGrp="1"/>
          </p:cNvSpPr>
          <p:nvPr>
            <p:ph type="sldNum" sz="quarter" idx="5"/>
          </p:nvPr>
        </p:nvSpPr>
        <p:spPr>
          <a:xfrm>
            <a:off x="3870325" y="9478963"/>
            <a:ext cx="2962275" cy="498475"/>
          </a:xfrm>
          <a:prstGeom prst="rect">
            <a:avLst/>
          </a:prstGeom>
        </p:spPr>
        <p:txBody>
          <a:bodyPr vert="horz" wrap="square" lIns="96067" tIns="48033" rIns="96067" bIns="48033" numCol="1" anchor="b" anchorCtr="0" compatLnSpc="1">
            <a:prstTxWarp prst="textNoShape">
              <a:avLst/>
            </a:prstTxWarp>
          </a:bodyPr>
          <a:lstStyle>
            <a:lvl1pPr algn="r" eaLnBrk="1" hangingPunct="1">
              <a:defRPr sz="1300">
                <a:latin typeface="Calibri" charset="0"/>
              </a:defRPr>
            </a:lvl1pPr>
          </a:lstStyle>
          <a:p>
            <a:fld id="{29836278-7D29-D54B-8621-601548AFEA0C}" type="slidenum">
              <a:rPr lang="hr-HR" altLang="sr-Latn-CS"/>
              <a:pPr/>
              <a:t>‹#›</a:t>
            </a:fld>
            <a:endParaRPr lang="hr-HR" altLang="sr-Latn-CS"/>
          </a:p>
        </p:txBody>
      </p:sp>
    </p:spTree>
    <p:extLst>
      <p:ext uri="{BB962C8B-B14F-4D97-AF65-F5344CB8AC3E}">
        <p14:creationId xmlns:p14="http://schemas.microsoft.com/office/powerpoint/2010/main" xmlns="" val="1804289383"/>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zervirano mjesto slike slajd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8675" name="Rezervirano mjesto bilježaka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hr-HR" altLang="sr-Latn-CS"/>
          </a:p>
        </p:txBody>
      </p:sp>
      <p:sp>
        <p:nvSpPr>
          <p:cNvPr id="28676" name="Rezervirano mjesto broja slajd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7DD617B5-00C2-E84D-A55C-A64A3275C367}" type="slidenum">
              <a:rPr lang="hr-HR" altLang="sr-Latn-CS">
                <a:latin typeface="Times New Roman" charset="0"/>
              </a:rPr>
              <a:pPr/>
              <a:t>1</a:t>
            </a:fld>
            <a:endParaRPr lang="hr-HR" altLang="sr-Latn-CS">
              <a:latin typeface="Times New Roman" charset="0"/>
            </a:endParaRPr>
          </a:p>
        </p:txBody>
      </p:sp>
      <p:sp>
        <p:nvSpPr>
          <p:cNvPr id="28677" name="Rezervirano mjesto zaglavlja 4"/>
          <p:cNvSpPr>
            <a:spLocks noGrp="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pl-PL" altLang="sr-Latn-CS">
                <a:latin typeface="Times New Roman" charset="0"/>
              </a:rPr>
              <a:t>EDUCA centar za razvoj znanja</a:t>
            </a:r>
            <a:endParaRPr lang="hr-HR" altLang="sr-Latn-CS">
              <a:latin typeface="Times New Roman" charset="0"/>
            </a:endParaRPr>
          </a:p>
        </p:txBody>
      </p:sp>
      <p:sp>
        <p:nvSpPr>
          <p:cNvPr id="28678" name="Rezervirano mjesto datuma 1"/>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hr-HR" altLang="sr-Latn-CS">
                <a:latin typeface="Times New Roman" charset="0"/>
              </a:rPr>
              <a:t>23. svibnja 2014.</a:t>
            </a:r>
          </a:p>
        </p:txBody>
      </p:sp>
    </p:spTree>
    <p:extLst>
      <p:ext uri="{BB962C8B-B14F-4D97-AF65-F5344CB8AC3E}">
        <p14:creationId xmlns:p14="http://schemas.microsoft.com/office/powerpoint/2010/main" xmlns="" val="1681692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zervirano mjesto slike slajd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9699" name="Rezervirano mjesto bilježaka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hr-HR" altLang="sr-Latn-CS"/>
          </a:p>
        </p:txBody>
      </p:sp>
      <p:sp>
        <p:nvSpPr>
          <p:cNvPr id="4" name="Rezervirano mjesto zaglavlja 3"/>
          <p:cNvSpPr>
            <a:spLocks noGrp="1"/>
          </p:cNvSpPr>
          <p:nvPr>
            <p:ph type="hdr" sz="quarter"/>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pl-PL" altLang="hr-HR">
                <a:latin typeface="Calibri" charset="0"/>
              </a:rPr>
              <a:t>EDUCA centar za razvoj znanja</a:t>
            </a:r>
            <a:endParaRPr lang="hr-HR" altLang="hr-HR">
              <a:latin typeface="Calibri" charset="0"/>
            </a:endParaRPr>
          </a:p>
        </p:txBody>
      </p:sp>
      <p:sp>
        <p:nvSpPr>
          <p:cNvPr id="29701" name="Rezervirano mjesto datuma 4"/>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hr-HR" altLang="sr-Latn-CS">
                <a:latin typeface="Calibri" charset="0"/>
              </a:rPr>
              <a:t>23. svibnja 2014.</a:t>
            </a:r>
          </a:p>
        </p:txBody>
      </p:sp>
      <p:sp>
        <p:nvSpPr>
          <p:cNvPr id="29702" name="Rezervirano mjesto broja slajda 5"/>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48070305-052B-B640-B2F2-36C4C6369343}" type="slidenum">
              <a:rPr lang="hr-HR" altLang="sr-Latn-CS">
                <a:latin typeface="Calibri" charset="0"/>
              </a:rPr>
              <a:pPr/>
              <a:t>2</a:t>
            </a:fld>
            <a:endParaRPr lang="hr-HR" altLang="sr-Latn-CS">
              <a:latin typeface="Calibri" charset="0"/>
            </a:endParaRPr>
          </a:p>
        </p:txBody>
      </p:sp>
    </p:spTree>
    <p:extLst>
      <p:ext uri="{BB962C8B-B14F-4D97-AF65-F5344CB8AC3E}">
        <p14:creationId xmlns:p14="http://schemas.microsoft.com/office/powerpoint/2010/main" xmlns=""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zervirano mjesto slike slajd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9699" name="Rezervirano mjesto bilježaka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hr-HR" altLang="sr-Latn-CS"/>
          </a:p>
        </p:txBody>
      </p:sp>
      <p:sp>
        <p:nvSpPr>
          <p:cNvPr id="4" name="Rezervirano mjesto zaglavlja 3"/>
          <p:cNvSpPr>
            <a:spLocks noGrp="1"/>
          </p:cNvSpPr>
          <p:nvPr>
            <p:ph type="hdr" sz="quarter"/>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pl-PL" altLang="hr-HR">
                <a:latin typeface="Calibri" charset="0"/>
              </a:rPr>
              <a:t>EDUCA centar za razvoj znanja</a:t>
            </a:r>
            <a:endParaRPr lang="hr-HR" altLang="hr-HR">
              <a:latin typeface="Calibri" charset="0"/>
            </a:endParaRPr>
          </a:p>
        </p:txBody>
      </p:sp>
      <p:sp>
        <p:nvSpPr>
          <p:cNvPr id="29701" name="Rezervirano mjesto datuma 4"/>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hr-HR" altLang="sr-Latn-CS">
                <a:latin typeface="Calibri" charset="0"/>
              </a:rPr>
              <a:t>23. svibnja 2014.</a:t>
            </a:r>
          </a:p>
        </p:txBody>
      </p:sp>
      <p:sp>
        <p:nvSpPr>
          <p:cNvPr id="29702" name="Rezervirano mjesto broja slajda 5"/>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48070305-052B-B640-B2F2-36C4C6369343}" type="slidenum">
              <a:rPr lang="hr-HR" altLang="sr-Latn-CS">
                <a:latin typeface="Calibri" charset="0"/>
              </a:rPr>
              <a:pPr/>
              <a:t>3</a:t>
            </a:fld>
            <a:endParaRPr lang="hr-HR" altLang="sr-Latn-CS">
              <a:latin typeface="Calibri" charset="0"/>
            </a:endParaRPr>
          </a:p>
        </p:txBody>
      </p:sp>
    </p:spTree>
    <p:extLst>
      <p:ext uri="{BB962C8B-B14F-4D97-AF65-F5344CB8AC3E}">
        <p14:creationId xmlns:p14="http://schemas.microsoft.com/office/powerpoint/2010/main" xmlns=""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zervirano mjesto slike slajd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0723" name="Rezervirano mjesto bilježaka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hr-HR" altLang="sr-Latn-CS"/>
          </a:p>
        </p:txBody>
      </p:sp>
      <p:sp>
        <p:nvSpPr>
          <p:cNvPr id="4" name="Rezervirano mjesto zaglavlja 3"/>
          <p:cNvSpPr>
            <a:spLocks noGrp="1"/>
          </p:cNvSpPr>
          <p:nvPr>
            <p:ph type="hdr" sz="quarter"/>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pl-PL" altLang="hr-HR">
                <a:latin typeface="Calibri" charset="0"/>
              </a:rPr>
              <a:t>EDUCA centar za razvoj znanja</a:t>
            </a:r>
            <a:endParaRPr lang="hr-HR" altLang="hr-HR">
              <a:latin typeface="Calibri" charset="0"/>
            </a:endParaRPr>
          </a:p>
        </p:txBody>
      </p:sp>
      <p:sp>
        <p:nvSpPr>
          <p:cNvPr id="30725" name="Rezervirano mjesto datuma 4"/>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hr-HR" altLang="sr-Latn-CS">
                <a:latin typeface="Calibri" charset="0"/>
              </a:rPr>
              <a:t>23. svibnja 2014.</a:t>
            </a:r>
          </a:p>
        </p:txBody>
      </p:sp>
      <p:sp>
        <p:nvSpPr>
          <p:cNvPr id="30726" name="Rezervirano mjesto broja slajda 5"/>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5C7AC87C-54BE-9C44-9278-202F7FBD9C16}" type="slidenum">
              <a:rPr lang="hr-HR" altLang="sr-Latn-CS">
                <a:latin typeface="Calibri" charset="0"/>
              </a:rPr>
              <a:pPr/>
              <a:t>4</a:t>
            </a:fld>
            <a:endParaRPr lang="hr-HR" altLang="sr-Latn-CS">
              <a:latin typeface="Calibri" charset="0"/>
            </a:endParaRPr>
          </a:p>
        </p:txBody>
      </p:sp>
    </p:spTree>
    <p:extLst>
      <p:ext uri="{BB962C8B-B14F-4D97-AF65-F5344CB8AC3E}">
        <p14:creationId xmlns:p14="http://schemas.microsoft.com/office/powerpoint/2010/main" xmlns=""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zervirano mjesto slike slajd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1747" name="Rezervirano mjesto bilježaka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hr-HR" altLang="sr-Latn-CS"/>
          </a:p>
        </p:txBody>
      </p:sp>
      <p:sp>
        <p:nvSpPr>
          <p:cNvPr id="4" name="Rezervirano mjesto zaglavlja 3"/>
          <p:cNvSpPr>
            <a:spLocks noGrp="1"/>
          </p:cNvSpPr>
          <p:nvPr>
            <p:ph type="hdr" sz="quarter"/>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pl-PL" altLang="hr-HR">
                <a:latin typeface="Calibri" charset="0"/>
              </a:rPr>
              <a:t>EDUCA centar za razvoj znanja</a:t>
            </a:r>
            <a:endParaRPr lang="hr-HR" altLang="hr-HR">
              <a:latin typeface="Calibri" charset="0"/>
            </a:endParaRPr>
          </a:p>
        </p:txBody>
      </p:sp>
      <p:sp>
        <p:nvSpPr>
          <p:cNvPr id="31749" name="Rezervirano mjesto datuma 4"/>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hr-HR" altLang="sr-Latn-CS">
                <a:latin typeface="Calibri" charset="0"/>
              </a:rPr>
              <a:t>23. svibnja 2014.</a:t>
            </a:r>
          </a:p>
        </p:txBody>
      </p:sp>
      <p:sp>
        <p:nvSpPr>
          <p:cNvPr id="31750" name="Rezervirano mjesto broja slajda 5"/>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45D6B9FA-3B13-1741-A03F-530AD88BA7C5}" type="slidenum">
              <a:rPr lang="hr-HR" altLang="sr-Latn-CS">
                <a:latin typeface="Calibri" charset="0"/>
              </a:rPr>
              <a:pPr/>
              <a:t>12</a:t>
            </a:fld>
            <a:endParaRPr lang="hr-HR" altLang="sr-Latn-CS">
              <a:latin typeface="Calibri" charset="0"/>
            </a:endParaRPr>
          </a:p>
        </p:txBody>
      </p:sp>
    </p:spTree>
    <p:extLst>
      <p:ext uri="{BB962C8B-B14F-4D97-AF65-F5344CB8AC3E}">
        <p14:creationId xmlns:p14="http://schemas.microsoft.com/office/powerpoint/2010/main" xmlns="" val="424238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Uredite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Uredite stil podnaslova matrice</a:t>
            </a:r>
            <a:endParaRPr lang="hr-HR"/>
          </a:p>
        </p:txBody>
      </p:sp>
      <p:sp>
        <p:nvSpPr>
          <p:cNvPr id="4" name="Rezervirano mjesto datuma 3"/>
          <p:cNvSpPr>
            <a:spLocks noGrp="1"/>
          </p:cNvSpPr>
          <p:nvPr>
            <p:ph type="dt" sz="half" idx="10"/>
          </p:nvPr>
        </p:nvSpPr>
        <p:spPr/>
        <p:txBody>
          <a:bodyPr/>
          <a:lstStyle>
            <a:lvl1pPr>
              <a:defRPr/>
            </a:lvl1pPr>
          </a:lstStyle>
          <a:p>
            <a:fld id="{2C979B7E-6F6D-8E48-A71B-6D433F397573}" type="datetimeFigureOut">
              <a:rPr lang="hr-HR" altLang="hr-HR"/>
              <a:pPr/>
              <a:t>27.5.2015</a:t>
            </a:fld>
            <a:endParaRPr lang="hr-HR" altLang="hr-HR"/>
          </a:p>
        </p:txBody>
      </p:sp>
      <p:sp>
        <p:nvSpPr>
          <p:cNvPr id="5" name="Rezervirano mjesto podnožja 4"/>
          <p:cNvSpPr>
            <a:spLocks noGrp="1"/>
          </p:cNvSpPr>
          <p:nvPr>
            <p:ph type="ftr" sz="quarter" idx="11"/>
          </p:nvPr>
        </p:nvSpPr>
        <p:spPr/>
        <p:txBody>
          <a:bodyPr/>
          <a:lstStyle>
            <a:lvl1pPr>
              <a:defRPr/>
            </a:lvl1pPr>
          </a:lstStyle>
          <a:p>
            <a:endParaRPr lang="hr-HR" altLang="hr-HR"/>
          </a:p>
        </p:txBody>
      </p:sp>
      <p:sp>
        <p:nvSpPr>
          <p:cNvPr id="6" name="Rezervirano mjesto broja slajda 5"/>
          <p:cNvSpPr>
            <a:spLocks noGrp="1"/>
          </p:cNvSpPr>
          <p:nvPr>
            <p:ph type="sldNum" sz="quarter" idx="12"/>
          </p:nvPr>
        </p:nvSpPr>
        <p:spPr/>
        <p:txBody>
          <a:bodyPr/>
          <a:lstStyle>
            <a:lvl1pPr>
              <a:defRPr/>
            </a:lvl1pPr>
          </a:lstStyle>
          <a:p>
            <a:fld id="{6EC97594-778D-6145-A4B8-75907B1C33AD}" type="slidenum">
              <a:rPr lang="hr-HR" altLang="sr-Latn-CS"/>
              <a:pPr/>
              <a:t>‹#›</a:t>
            </a:fld>
            <a:endParaRPr lang="hr-HR" altLang="sr-Latn-CS"/>
          </a:p>
        </p:txBody>
      </p:sp>
    </p:spTree>
    <p:extLst>
      <p:ext uri="{BB962C8B-B14F-4D97-AF65-F5344CB8AC3E}">
        <p14:creationId xmlns:p14="http://schemas.microsoft.com/office/powerpoint/2010/main" xmlns="" val="71988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fld id="{55064752-DC85-B544-90CD-0E26766CDC33}" type="datetimeFigureOut">
              <a:rPr lang="hr-HR" altLang="hr-HR"/>
              <a:pPr/>
              <a:t>27.5.2015</a:t>
            </a:fld>
            <a:endParaRPr lang="hr-HR" altLang="hr-HR"/>
          </a:p>
        </p:txBody>
      </p:sp>
      <p:sp>
        <p:nvSpPr>
          <p:cNvPr id="5" name="Rezervirano mjesto podnožja 4"/>
          <p:cNvSpPr>
            <a:spLocks noGrp="1"/>
          </p:cNvSpPr>
          <p:nvPr>
            <p:ph type="ftr" sz="quarter" idx="11"/>
          </p:nvPr>
        </p:nvSpPr>
        <p:spPr/>
        <p:txBody>
          <a:bodyPr/>
          <a:lstStyle>
            <a:lvl1pPr>
              <a:defRPr/>
            </a:lvl1pPr>
          </a:lstStyle>
          <a:p>
            <a:endParaRPr lang="hr-HR" altLang="hr-HR"/>
          </a:p>
        </p:txBody>
      </p:sp>
      <p:sp>
        <p:nvSpPr>
          <p:cNvPr id="6" name="Rezervirano mjesto broja slajda 5"/>
          <p:cNvSpPr>
            <a:spLocks noGrp="1"/>
          </p:cNvSpPr>
          <p:nvPr>
            <p:ph type="sldNum" sz="quarter" idx="12"/>
          </p:nvPr>
        </p:nvSpPr>
        <p:spPr/>
        <p:txBody>
          <a:bodyPr/>
          <a:lstStyle>
            <a:lvl1pPr>
              <a:defRPr/>
            </a:lvl1pPr>
          </a:lstStyle>
          <a:p>
            <a:fld id="{2A4B4BE1-C66E-FC4D-BEBB-A68B6BE7126B}" type="slidenum">
              <a:rPr lang="hr-HR" altLang="sr-Latn-CS"/>
              <a:pPr/>
              <a:t>‹#›</a:t>
            </a:fld>
            <a:endParaRPr lang="hr-HR" altLang="sr-Latn-CS"/>
          </a:p>
        </p:txBody>
      </p:sp>
    </p:spTree>
    <p:extLst>
      <p:ext uri="{BB962C8B-B14F-4D97-AF65-F5344CB8AC3E}">
        <p14:creationId xmlns:p14="http://schemas.microsoft.com/office/powerpoint/2010/main" xmlns="" val="1967513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fld id="{10B4C44E-80FB-2548-B43E-E29B33188F46}" type="datetimeFigureOut">
              <a:rPr lang="hr-HR" altLang="hr-HR"/>
              <a:pPr/>
              <a:t>27.5.2015</a:t>
            </a:fld>
            <a:endParaRPr lang="hr-HR" altLang="hr-HR"/>
          </a:p>
        </p:txBody>
      </p:sp>
      <p:sp>
        <p:nvSpPr>
          <p:cNvPr id="5" name="Rezervirano mjesto podnožja 4"/>
          <p:cNvSpPr>
            <a:spLocks noGrp="1"/>
          </p:cNvSpPr>
          <p:nvPr>
            <p:ph type="ftr" sz="quarter" idx="11"/>
          </p:nvPr>
        </p:nvSpPr>
        <p:spPr/>
        <p:txBody>
          <a:bodyPr/>
          <a:lstStyle>
            <a:lvl1pPr>
              <a:defRPr/>
            </a:lvl1pPr>
          </a:lstStyle>
          <a:p>
            <a:endParaRPr lang="hr-HR" altLang="hr-HR"/>
          </a:p>
        </p:txBody>
      </p:sp>
      <p:sp>
        <p:nvSpPr>
          <p:cNvPr id="6" name="Rezervirano mjesto broja slajda 5"/>
          <p:cNvSpPr>
            <a:spLocks noGrp="1"/>
          </p:cNvSpPr>
          <p:nvPr>
            <p:ph type="sldNum" sz="quarter" idx="12"/>
          </p:nvPr>
        </p:nvSpPr>
        <p:spPr/>
        <p:txBody>
          <a:bodyPr/>
          <a:lstStyle>
            <a:lvl1pPr>
              <a:defRPr/>
            </a:lvl1pPr>
          </a:lstStyle>
          <a:p>
            <a:fld id="{A48E15F9-ED24-6D43-A903-EE5DDEF06BE4}" type="slidenum">
              <a:rPr lang="hr-HR" altLang="sr-Latn-CS"/>
              <a:pPr/>
              <a:t>‹#›</a:t>
            </a:fld>
            <a:endParaRPr lang="hr-HR" altLang="sr-Latn-CS"/>
          </a:p>
        </p:txBody>
      </p:sp>
    </p:spTree>
    <p:extLst>
      <p:ext uri="{BB962C8B-B14F-4D97-AF65-F5344CB8AC3E}">
        <p14:creationId xmlns:p14="http://schemas.microsoft.com/office/powerpoint/2010/main" xmlns="" val="1365180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fld id="{59CE38A8-FEBC-8745-A3CC-FDC426A0F671}" type="datetimeFigureOut">
              <a:rPr lang="hr-HR" altLang="hr-HR"/>
              <a:pPr/>
              <a:t>27.5.2015</a:t>
            </a:fld>
            <a:endParaRPr lang="hr-HR" altLang="hr-HR"/>
          </a:p>
        </p:txBody>
      </p:sp>
      <p:sp>
        <p:nvSpPr>
          <p:cNvPr id="5" name="Rezervirano mjesto podnožja 4"/>
          <p:cNvSpPr>
            <a:spLocks noGrp="1"/>
          </p:cNvSpPr>
          <p:nvPr>
            <p:ph type="ftr" sz="quarter" idx="11"/>
          </p:nvPr>
        </p:nvSpPr>
        <p:spPr/>
        <p:txBody>
          <a:bodyPr/>
          <a:lstStyle>
            <a:lvl1pPr>
              <a:defRPr/>
            </a:lvl1pPr>
          </a:lstStyle>
          <a:p>
            <a:endParaRPr lang="hr-HR" altLang="hr-HR"/>
          </a:p>
        </p:txBody>
      </p:sp>
      <p:sp>
        <p:nvSpPr>
          <p:cNvPr id="6" name="Rezervirano mjesto broja slajda 5"/>
          <p:cNvSpPr>
            <a:spLocks noGrp="1"/>
          </p:cNvSpPr>
          <p:nvPr>
            <p:ph type="sldNum" sz="quarter" idx="12"/>
          </p:nvPr>
        </p:nvSpPr>
        <p:spPr/>
        <p:txBody>
          <a:bodyPr/>
          <a:lstStyle>
            <a:lvl1pPr>
              <a:defRPr/>
            </a:lvl1pPr>
          </a:lstStyle>
          <a:p>
            <a:fld id="{D5274545-ED10-7B4F-B858-C0C8F1AF8B55}" type="slidenum">
              <a:rPr lang="hr-HR" altLang="sr-Latn-CS"/>
              <a:pPr/>
              <a:t>‹#›</a:t>
            </a:fld>
            <a:endParaRPr lang="hr-HR" altLang="sr-Latn-CS"/>
          </a:p>
        </p:txBody>
      </p:sp>
    </p:spTree>
    <p:extLst>
      <p:ext uri="{BB962C8B-B14F-4D97-AF65-F5344CB8AC3E}">
        <p14:creationId xmlns:p14="http://schemas.microsoft.com/office/powerpoint/2010/main" xmlns="" val="1649760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Uredite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Rezervirano mjesto datuma 3"/>
          <p:cNvSpPr>
            <a:spLocks noGrp="1"/>
          </p:cNvSpPr>
          <p:nvPr>
            <p:ph type="dt" sz="half" idx="10"/>
          </p:nvPr>
        </p:nvSpPr>
        <p:spPr/>
        <p:txBody>
          <a:bodyPr/>
          <a:lstStyle>
            <a:lvl1pPr>
              <a:defRPr/>
            </a:lvl1pPr>
          </a:lstStyle>
          <a:p>
            <a:fld id="{60FD341F-A880-A949-815F-081FD3C08256}" type="datetimeFigureOut">
              <a:rPr lang="hr-HR" altLang="hr-HR"/>
              <a:pPr/>
              <a:t>27.5.2015</a:t>
            </a:fld>
            <a:endParaRPr lang="hr-HR" altLang="hr-HR"/>
          </a:p>
        </p:txBody>
      </p:sp>
      <p:sp>
        <p:nvSpPr>
          <p:cNvPr id="5" name="Rezervirano mjesto podnožja 4"/>
          <p:cNvSpPr>
            <a:spLocks noGrp="1"/>
          </p:cNvSpPr>
          <p:nvPr>
            <p:ph type="ftr" sz="quarter" idx="11"/>
          </p:nvPr>
        </p:nvSpPr>
        <p:spPr/>
        <p:txBody>
          <a:bodyPr/>
          <a:lstStyle>
            <a:lvl1pPr>
              <a:defRPr/>
            </a:lvl1pPr>
          </a:lstStyle>
          <a:p>
            <a:endParaRPr lang="hr-HR" altLang="hr-HR"/>
          </a:p>
        </p:txBody>
      </p:sp>
      <p:sp>
        <p:nvSpPr>
          <p:cNvPr id="6" name="Rezervirano mjesto broja slajda 5"/>
          <p:cNvSpPr>
            <a:spLocks noGrp="1"/>
          </p:cNvSpPr>
          <p:nvPr>
            <p:ph type="sldNum" sz="quarter" idx="12"/>
          </p:nvPr>
        </p:nvSpPr>
        <p:spPr/>
        <p:txBody>
          <a:bodyPr/>
          <a:lstStyle>
            <a:lvl1pPr>
              <a:defRPr/>
            </a:lvl1pPr>
          </a:lstStyle>
          <a:p>
            <a:fld id="{7F824677-8315-C64D-91CB-DB08788F2F2F}" type="slidenum">
              <a:rPr lang="hr-HR" altLang="sr-Latn-CS"/>
              <a:pPr/>
              <a:t>‹#›</a:t>
            </a:fld>
            <a:endParaRPr lang="hr-HR" altLang="sr-Latn-CS"/>
          </a:p>
        </p:txBody>
      </p:sp>
    </p:spTree>
    <p:extLst>
      <p:ext uri="{BB962C8B-B14F-4D97-AF65-F5344CB8AC3E}">
        <p14:creationId xmlns:p14="http://schemas.microsoft.com/office/powerpoint/2010/main" xmlns="" val="596516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3"/>
          <p:cNvSpPr>
            <a:spLocks noGrp="1"/>
          </p:cNvSpPr>
          <p:nvPr>
            <p:ph type="dt" sz="half" idx="10"/>
          </p:nvPr>
        </p:nvSpPr>
        <p:spPr/>
        <p:txBody>
          <a:bodyPr/>
          <a:lstStyle>
            <a:lvl1pPr>
              <a:defRPr/>
            </a:lvl1pPr>
          </a:lstStyle>
          <a:p>
            <a:fld id="{1BA3CE19-4BCD-E04D-84DB-F26EE5562978}" type="datetimeFigureOut">
              <a:rPr lang="hr-HR" altLang="hr-HR"/>
              <a:pPr/>
              <a:t>27.5.2015</a:t>
            </a:fld>
            <a:endParaRPr lang="hr-HR" altLang="hr-HR"/>
          </a:p>
        </p:txBody>
      </p:sp>
      <p:sp>
        <p:nvSpPr>
          <p:cNvPr id="6" name="Rezervirano mjesto podnožja 4"/>
          <p:cNvSpPr>
            <a:spLocks noGrp="1"/>
          </p:cNvSpPr>
          <p:nvPr>
            <p:ph type="ftr" sz="quarter" idx="11"/>
          </p:nvPr>
        </p:nvSpPr>
        <p:spPr/>
        <p:txBody>
          <a:bodyPr/>
          <a:lstStyle>
            <a:lvl1pPr>
              <a:defRPr/>
            </a:lvl1pPr>
          </a:lstStyle>
          <a:p>
            <a:endParaRPr lang="hr-HR" altLang="hr-HR"/>
          </a:p>
        </p:txBody>
      </p:sp>
      <p:sp>
        <p:nvSpPr>
          <p:cNvPr id="7" name="Rezervirano mjesto broja slajda 5"/>
          <p:cNvSpPr>
            <a:spLocks noGrp="1"/>
          </p:cNvSpPr>
          <p:nvPr>
            <p:ph type="sldNum" sz="quarter" idx="12"/>
          </p:nvPr>
        </p:nvSpPr>
        <p:spPr/>
        <p:txBody>
          <a:bodyPr/>
          <a:lstStyle>
            <a:lvl1pPr>
              <a:defRPr/>
            </a:lvl1pPr>
          </a:lstStyle>
          <a:p>
            <a:fld id="{87A756C1-C12F-6947-AC84-9A492258C309}" type="slidenum">
              <a:rPr lang="hr-HR" altLang="sr-Latn-CS"/>
              <a:pPr/>
              <a:t>‹#›</a:t>
            </a:fld>
            <a:endParaRPr lang="hr-HR" altLang="sr-Latn-CS"/>
          </a:p>
        </p:txBody>
      </p:sp>
    </p:spTree>
    <p:extLst>
      <p:ext uri="{BB962C8B-B14F-4D97-AF65-F5344CB8AC3E}">
        <p14:creationId xmlns:p14="http://schemas.microsoft.com/office/powerpoint/2010/main" xmlns="" val="1189641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Uredite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3"/>
          <p:cNvSpPr>
            <a:spLocks noGrp="1"/>
          </p:cNvSpPr>
          <p:nvPr>
            <p:ph type="dt" sz="half" idx="10"/>
          </p:nvPr>
        </p:nvSpPr>
        <p:spPr/>
        <p:txBody>
          <a:bodyPr/>
          <a:lstStyle>
            <a:lvl1pPr>
              <a:defRPr/>
            </a:lvl1pPr>
          </a:lstStyle>
          <a:p>
            <a:fld id="{E69BDEE1-5CFD-B940-8A19-757F42490FF0}" type="datetimeFigureOut">
              <a:rPr lang="hr-HR" altLang="hr-HR"/>
              <a:pPr/>
              <a:t>27.5.2015</a:t>
            </a:fld>
            <a:endParaRPr lang="hr-HR" altLang="hr-HR"/>
          </a:p>
        </p:txBody>
      </p:sp>
      <p:sp>
        <p:nvSpPr>
          <p:cNvPr id="8" name="Rezervirano mjesto podnožja 4"/>
          <p:cNvSpPr>
            <a:spLocks noGrp="1"/>
          </p:cNvSpPr>
          <p:nvPr>
            <p:ph type="ftr" sz="quarter" idx="11"/>
          </p:nvPr>
        </p:nvSpPr>
        <p:spPr/>
        <p:txBody>
          <a:bodyPr/>
          <a:lstStyle>
            <a:lvl1pPr>
              <a:defRPr/>
            </a:lvl1pPr>
          </a:lstStyle>
          <a:p>
            <a:endParaRPr lang="hr-HR" altLang="hr-HR"/>
          </a:p>
        </p:txBody>
      </p:sp>
      <p:sp>
        <p:nvSpPr>
          <p:cNvPr id="9" name="Rezervirano mjesto broja slajda 5"/>
          <p:cNvSpPr>
            <a:spLocks noGrp="1"/>
          </p:cNvSpPr>
          <p:nvPr>
            <p:ph type="sldNum" sz="quarter" idx="12"/>
          </p:nvPr>
        </p:nvSpPr>
        <p:spPr/>
        <p:txBody>
          <a:bodyPr/>
          <a:lstStyle>
            <a:lvl1pPr>
              <a:defRPr/>
            </a:lvl1pPr>
          </a:lstStyle>
          <a:p>
            <a:fld id="{8D4B407A-8949-3745-B0EB-6ED3F5D5D29A}" type="slidenum">
              <a:rPr lang="hr-HR" altLang="sr-Latn-CS"/>
              <a:pPr/>
              <a:t>‹#›</a:t>
            </a:fld>
            <a:endParaRPr lang="hr-HR" altLang="sr-Latn-CS"/>
          </a:p>
        </p:txBody>
      </p:sp>
    </p:spTree>
    <p:extLst>
      <p:ext uri="{BB962C8B-B14F-4D97-AF65-F5344CB8AC3E}">
        <p14:creationId xmlns:p14="http://schemas.microsoft.com/office/powerpoint/2010/main" xmlns="" val="1025202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3"/>
          <p:cNvSpPr>
            <a:spLocks noGrp="1"/>
          </p:cNvSpPr>
          <p:nvPr>
            <p:ph type="dt" sz="half" idx="10"/>
          </p:nvPr>
        </p:nvSpPr>
        <p:spPr/>
        <p:txBody>
          <a:bodyPr/>
          <a:lstStyle>
            <a:lvl1pPr>
              <a:defRPr/>
            </a:lvl1pPr>
          </a:lstStyle>
          <a:p>
            <a:fld id="{728A4FE0-29FB-3C4A-970B-F43F8BCCB17D}" type="datetimeFigureOut">
              <a:rPr lang="hr-HR" altLang="hr-HR"/>
              <a:pPr/>
              <a:t>27.5.2015</a:t>
            </a:fld>
            <a:endParaRPr lang="hr-HR" altLang="hr-HR"/>
          </a:p>
        </p:txBody>
      </p:sp>
      <p:sp>
        <p:nvSpPr>
          <p:cNvPr id="4" name="Rezervirano mjesto podnožja 4"/>
          <p:cNvSpPr>
            <a:spLocks noGrp="1"/>
          </p:cNvSpPr>
          <p:nvPr>
            <p:ph type="ftr" sz="quarter" idx="11"/>
          </p:nvPr>
        </p:nvSpPr>
        <p:spPr/>
        <p:txBody>
          <a:bodyPr/>
          <a:lstStyle>
            <a:lvl1pPr>
              <a:defRPr/>
            </a:lvl1pPr>
          </a:lstStyle>
          <a:p>
            <a:endParaRPr lang="hr-HR" altLang="hr-HR"/>
          </a:p>
        </p:txBody>
      </p:sp>
      <p:sp>
        <p:nvSpPr>
          <p:cNvPr id="5" name="Rezervirano mjesto broja slajda 5"/>
          <p:cNvSpPr>
            <a:spLocks noGrp="1"/>
          </p:cNvSpPr>
          <p:nvPr>
            <p:ph type="sldNum" sz="quarter" idx="12"/>
          </p:nvPr>
        </p:nvSpPr>
        <p:spPr/>
        <p:txBody>
          <a:bodyPr/>
          <a:lstStyle>
            <a:lvl1pPr>
              <a:defRPr/>
            </a:lvl1pPr>
          </a:lstStyle>
          <a:p>
            <a:fld id="{920C02D2-4C12-8D4A-B0CB-0291DECAFCCE}" type="slidenum">
              <a:rPr lang="hr-HR" altLang="sr-Latn-CS"/>
              <a:pPr/>
              <a:t>‹#›</a:t>
            </a:fld>
            <a:endParaRPr lang="hr-HR" altLang="sr-Latn-CS"/>
          </a:p>
        </p:txBody>
      </p:sp>
    </p:spTree>
    <p:extLst>
      <p:ext uri="{BB962C8B-B14F-4D97-AF65-F5344CB8AC3E}">
        <p14:creationId xmlns:p14="http://schemas.microsoft.com/office/powerpoint/2010/main" xmlns="" val="1350490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3"/>
          <p:cNvSpPr>
            <a:spLocks noGrp="1"/>
          </p:cNvSpPr>
          <p:nvPr>
            <p:ph type="dt" sz="half" idx="10"/>
          </p:nvPr>
        </p:nvSpPr>
        <p:spPr/>
        <p:txBody>
          <a:bodyPr/>
          <a:lstStyle>
            <a:lvl1pPr>
              <a:defRPr/>
            </a:lvl1pPr>
          </a:lstStyle>
          <a:p>
            <a:fld id="{EE05D3C0-60E9-354E-B6CB-19CCB9FDABA1}" type="datetimeFigureOut">
              <a:rPr lang="hr-HR" altLang="hr-HR"/>
              <a:pPr/>
              <a:t>27.5.2015</a:t>
            </a:fld>
            <a:endParaRPr lang="hr-HR" altLang="hr-HR"/>
          </a:p>
        </p:txBody>
      </p:sp>
      <p:sp>
        <p:nvSpPr>
          <p:cNvPr id="3" name="Rezervirano mjesto podnožja 4"/>
          <p:cNvSpPr>
            <a:spLocks noGrp="1"/>
          </p:cNvSpPr>
          <p:nvPr>
            <p:ph type="ftr" sz="quarter" idx="11"/>
          </p:nvPr>
        </p:nvSpPr>
        <p:spPr/>
        <p:txBody>
          <a:bodyPr/>
          <a:lstStyle>
            <a:lvl1pPr>
              <a:defRPr/>
            </a:lvl1pPr>
          </a:lstStyle>
          <a:p>
            <a:endParaRPr lang="hr-HR" altLang="hr-HR"/>
          </a:p>
        </p:txBody>
      </p:sp>
      <p:sp>
        <p:nvSpPr>
          <p:cNvPr id="4" name="Rezervirano mjesto broja slajda 5"/>
          <p:cNvSpPr>
            <a:spLocks noGrp="1"/>
          </p:cNvSpPr>
          <p:nvPr>
            <p:ph type="sldNum" sz="quarter" idx="12"/>
          </p:nvPr>
        </p:nvSpPr>
        <p:spPr/>
        <p:txBody>
          <a:bodyPr/>
          <a:lstStyle>
            <a:lvl1pPr>
              <a:defRPr/>
            </a:lvl1pPr>
          </a:lstStyle>
          <a:p>
            <a:fld id="{77583EAF-FB52-1B43-85EB-8E0F8FD0AF6F}" type="slidenum">
              <a:rPr lang="hr-HR" altLang="sr-Latn-CS"/>
              <a:pPr/>
              <a:t>‹#›</a:t>
            </a:fld>
            <a:endParaRPr lang="hr-HR" altLang="sr-Latn-CS"/>
          </a:p>
        </p:txBody>
      </p:sp>
    </p:spTree>
    <p:extLst>
      <p:ext uri="{BB962C8B-B14F-4D97-AF65-F5344CB8AC3E}">
        <p14:creationId xmlns:p14="http://schemas.microsoft.com/office/powerpoint/2010/main" xmlns="" val="783368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Uredite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3"/>
          <p:cNvSpPr>
            <a:spLocks noGrp="1"/>
          </p:cNvSpPr>
          <p:nvPr>
            <p:ph type="dt" sz="half" idx="10"/>
          </p:nvPr>
        </p:nvSpPr>
        <p:spPr/>
        <p:txBody>
          <a:bodyPr/>
          <a:lstStyle>
            <a:lvl1pPr>
              <a:defRPr/>
            </a:lvl1pPr>
          </a:lstStyle>
          <a:p>
            <a:fld id="{6454480A-5B72-2842-A510-F381C98A14E6}" type="datetimeFigureOut">
              <a:rPr lang="hr-HR" altLang="hr-HR"/>
              <a:pPr/>
              <a:t>27.5.2015</a:t>
            </a:fld>
            <a:endParaRPr lang="hr-HR" altLang="hr-HR"/>
          </a:p>
        </p:txBody>
      </p:sp>
      <p:sp>
        <p:nvSpPr>
          <p:cNvPr id="6" name="Rezervirano mjesto podnožja 4"/>
          <p:cNvSpPr>
            <a:spLocks noGrp="1"/>
          </p:cNvSpPr>
          <p:nvPr>
            <p:ph type="ftr" sz="quarter" idx="11"/>
          </p:nvPr>
        </p:nvSpPr>
        <p:spPr/>
        <p:txBody>
          <a:bodyPr/>
          <a:lstStyle>
            <a:lvl1pPr>
              <a:defRPr/>
            </a:lvl1pPr>
          </a:lstStyle>
          <a:p>
            <a:endParaRPr lang="hr-HR" altLang="hr-HR"/>
          </a:p>
        </p:txBody>
      </p:sp>
      <p:sp>
        <p:nvSpPr>
          <p:cNvPr id="7" name="Rezervirano mjesto broja slajda 5"/>
          <p:cNvSpPr>
            <a:spLocks noGrp="1"/>
          </p:cNvSpPr>
          <p:nvPr>
            <p:ph type="sldNum" sz="quarter" idx="12"/>
          </p:nvPr>
        </p:nvSpPr>
        <p:spPr/>
        <p:txBody>
          <a:bodyPr/>
          <a:lstStyle>
            <a:lvl1pPr>
              <a:defRPr/>
            </a:lvl1pPr>
          </a:lstStyle>
          <a:p>
            <a:fld id="{697F5DE4-9451-274C-ABCF-7434C8A607F5}" type="slidenum">
              <a:rPr lang="hr-HR" altLang="sr-Latn-CS"/>
              <a:pPr/>
              <a:t>‹#›</a:t>
            </a:fld>
            <a:endParaRPr lang="hr-HR" altLang="sr-Latn-CS"/>
          </a:p>
        </p:txBody>
      </p:sp>
    </p:spTree>
    <p:extLst>
      <p:ext uri="{BB962C8B-B14F-4D97-AF65-F5344CB8AC3E}">
        <p14:creationId xmlns:p14="http://schemas.microsoft.com/office/powerpoint/2010/main" xmlns="" val="1102520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Uredite stil naslova matrice</a:t>
            </a:r>
            <a:endParaRPr lang="hr-HR"/>
          </a:p>
        </p:txBody>
      </p:sp>
      <p:sp>
        <p:nvSpPr>
          <p:cNvPr id="3" name="Rezervirano mjesto slik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dirty="0"/>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3"/>
          <p:cNvSpPr>
            <a:spLocks noGrp="1"/>
          </p:cNvSpPr>
          <p:nvPr>
            <p:ph type="dt" sz="half" idx="10"/>
          </p:nvPr>
        </p:nvSpPr>
        <p:spPr/>
        <p:txBody>
          <a:bodyPr/>
          <a:lstStyle>
            <a:lvl1pPr>
              <a:defRPr/>
            </a:lvl1pPr>
          </a:lstStyle>
          <a:p>
            <a:fld id="{5A7444BE-7CC6-0A4C-AD66-0028E55C319B}" type="datetimeFigureOut">
              <a:rPr lang="hr-HR" altLang="hr-HR"/>
              <a:pPr/>
              <a:t>27.5.2015</a:t>
            </a:fld>
            <a:endParaRPr lang="hr-HR" altLang="hr-HR"/>
          </a:p>
        </p:txBody>
      </p:sp>
      <p:sp>
        <p:nvSpPr>
          <p:cNvPr id="6" name="Rezervirano mjesto podnožja 4"/>
          <p:cNvSpPr>
            <a:spLocks noGrp="1"/>
          </p:cNvSpPr>
          <p:nvPr>
            <p:ph type="ftr" sz="quarter" idx="11"/>
          </p:nvPr>
        </p:nvSpPr>
        <p:spPr/>
        <p:txBody>
          <a:bodyPr/>
          <a:lstStyle>
            <a:lvl1pPr>
              <a:defRPr/>
            </a:lvl1pPr>
          </a:lstStyle>
          <a:p>
            <a:endParaRPr lang="hr-HR" altLang="hr-HR"/>
          </a:p>
        </p:txBody>
      </p:sp>
      <p:sp>
        <p:nvSpPr>
          <p:cNvPr id="7" name="Rezervirano mjesto broja slajda 5"/>
          <p:cNvSpPr>
            <a:spLocks noGrp="1"/>
          </p:cNvSpPr>
          <p:nvPr>
            <p:ph type="sldNum" sz="quarter" idx="12"/>
          </p:nvPr>
        </p:nvSpPr>
        <p:spPr/>
        <p:txBody>
          <a:bodyPr/>
          <a:lstStyle>
            <a:lvl1pPr>
              <a:defRPr/>
            </a:lvl1pPr>
          </a:lstStyle>
          <a:p>
            <a:fld id="{CE9DA994-1779-7A47-ADEA-4A5FDD825725}" type="slidenum">
              <a:rPr lang="hr-HR" altLang="sr-Latn-CS"/>
              <a:pPr/>
              <a:t>‹#›</a:t>
            </a:fld>
            <a:endParaRPr lang="hr-HR" altLang="sr-Latn-CS"/>
          </a:p>
        </p:txBody>
      </p:sp>
    </p:spTree>
    <p:extLst>
      <p:ext uri="{BB962C8B-B14F-4D97-AF65-F5344CB8AC3E}">
        <p14:creationId xmlns:p14="http://schemas.microsoft.com/office/powerpoint/2010/main" xmlns="" val="2044897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zervirano mjesto naslova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hr-HR" altLang="sr-Latn-CS"/>
              <a:t>Uredite stil naslova matrice</a:t>
            </a:r>
          </a:p>
        </p:txBody>
      </p:sp>
      <p:sp>
        <p:nvSpPr>
          <p:cNvPr id="1027" name="Rezervirano mjesto teksta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hr-HR" altLang="sr-Latn-CS"/>
              <a:t>Uredite stilove teksta matrice</a:t>
            </a:r>
          </a:p>
          <a:p>
            <a:pPr lvl="1"/>
            <a:r>
              <a:rPr lang="hr-HR" altLang="sr-Latn-CS"/>
              <a:t>Druga razina</a:t>
            </a:r>
          </a:p>
          <a:p>
            <a:pPr lvl="2"/>
            <a:r>
              <a:rPr lang="hr-HR" altLang="sr-Latn-CS"/>
              <a:t>Treća razina</a:t>
            </a:r>
          </a:p>
          <a:p>
            <a:pPr lvl="3"/>
            <a:r>
              <a:rPr lang="hr-HR" altLang="sr-Latn-CS"/>
              <a:t>Četvrta razina</a:t>
            </a:r>
          </a:p>
          <a:p>
            <a:pPr lvl="4"/>
            <a:r>
              <a:rPr lang="hr-HR" altLang="sr-Latn-CS"/>
              <a:t>Peta razina</a:t>
            </a: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charset="0"/>
              </a:defRPr>
            </a:lvl1pPr>
          </a:lstStyle>
          <a:p>
            <a:fld id="{9A9470E8-A49B-4F45-9CD8-2F89109D518C}" type="datetimeFigureOut">
              <a:rPr lang="hr-HR" altLang="hr-HR"/>
              <a:pPr/>
              <a:t>27.5.2015</a:t>
            </a:fld>
            <a:endParaRPr lang="hr-HR" alt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charset="0"/>
              </a:defRPr>
            </a:lvl1pPr>
          </a:lstStyle>
          <a:p>
            <a:endParaRPr lang="hr-HR" alt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defRPr>
            </a:lvl1pPr>
          </a:lstStyle>
          <a:p>
            <a:fld id="{7540690A-A653-474F-A21A-0D274E1F01FE}" type="slidenum">
              <a:rPr lang="hr-HR" altLang="sr-Latn-CS"/>
              <a:pPr/>
              <a:t>‹#›</a:t>
            </a:fld>
            <a:endParaRPr lang="hr-HR" altLang="sr-Latn-C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openxmlformats.org/officeDocument/2006/relationships/diagramData" Target="../diagrams/data4.xml"/><Relationship Id="rId11" Type="http://schemas.microsoft.com/office/2007/relationships/diagramDrawing" Target="../diagrams/drawing4.xml"/><Relationship Id="rId5" Type="http://schemas.openxmlformats.org/officeDocument/2006/relationships/diagramColors" Target="../diagrams/colors3.xml"/><Relationship Id="rId10" Type="http://schemas.microsoft.com/office/2007/relationships/diagramDrawing" Target="../diagrams/drawing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diagramData" Target="../diagrams/data2.xml"/><Relationship Id="rId11" Type="http://schemas.microsoft.com/office/2007/relationships/diagramDrawing" Target="../diagrams/drawing2.xml"/><Relationship Id="rId5" Type="http://schemas.openxmlformats.org/officeDocument/2006/relationships/diagramColors" Target="../diagrams/colors1.xml"/><Relationship Id="rId10" Type="http://schemas.microsoft.com/office/2007/relationships/diagramDrawing" Target="../diagrams/drawing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slov 7"/>
          <p:cNvSpPr>
            <a:spLocks noGrp="1"/>
          </p:cNvSpPr>
          <p:nvPr>
            <p:ph type="ctrTitle"/>
          </p:nvPr>
        </p:nvSpPr>
        <p:spPr>
          <a:xfrm>
            <a:off x="488950" y="425450"/>
            <a:ext cx="8280400" cy="5595938"/>
          </a:xfrm>
        </p:spPr>
        <p:txBody>
          <a:bodyPr/>
          <a:lstStyle/>
          <a:p>
            <a:pPr eaLnBrk="1" hangingPunct="1"/>
            <a:r>
              <a:rPr lang="hr-HR" altLang="sr-Latn-CS" sz="2800" b="1">
                <a:latin typeface="Times New Roman" charset="0"/>
                <a:ea typeface="Times New Roman" charset="0"/>
                <a:cs typeface="Times New Roman" charset="0"/>
              </a:rPr>
              <a:t>AKTUALNOSTI U POSLOVANJU USTANOVA SOCIJALNE SKRBI</a:t>
            </a:r>
            <a:r>
              <a:rPr lang="hr-HR" altLang="sr-Latn-CS" sz="2400" b="1">
                <a:latin typeface="Times New Roman" charset="0"/>
                <a:ea typeface="Times New Roman" charset="0"/>
                <a:cs typeface="Times New Roman" charset="0"/>
              </a:rPr>
              <a:t/>
            </a:r>
            <a:br>
              <a:rPr lang="hr-HR" altLang="sr-Latn-CS" sz="2400" b="1">
                <a:latin typeface="Times New Roman" charset="0"/>
                <a:ea typeface="Times New Roman" charset="0"/>
                <a:cs typeface="Times New Roman" charset="0"/>
              </a:rPr>
            </a:br>
            <a:r>
              <a:rPr lang="hr-HR" altLang="sr-Latn-CS" sz="2400" b="1">
                <a:latin typeface="Times New Roman" charset="0"/>
                <a:ea typeface="Times New Roman" charset="0"/>
                <a:cs typeface="Times New Roman" charset="0"/>
              </a:rPr>
              <a:t/>
            </a:r>
            <a:br>
              <a:rPr lang="hr-HR" altLang="sr-Latn-CS" sz="2400" b="1">
                <a:latin typeface="Times New Roman" charset="0"/>
                <a:ea typeface="Times New Roman" charset="0"/>
                <a:cs typeface="Times New Roman" charset="0"/>
              </a:rPr>
            </a:br>
            <a:r>
              <a:rPr lang="hr-HR" altLang="sr-Latn-CS" sz="2400" b="1">
                <a:latin typeface="Times New Roman" charset="0"/>
                <a:ea typeface="Times New Roman" charset="0"/>
                <a:cs typeface="Times New Roman" charset="0"/>
              </a:rPr>
              <a:t> </a:t>
            </a:r>
            <a:br>
              <a:rPr lang="hr-HR" altLang="sr-Latn-CS" sz="2400" b="1">
                <a:latin typeface="Times New Roman" charset="0"/>
                <a:ea typeface="Times New Roman" charset="0"/>
                <a:cs typeface="Times New Roman" charset="0"/>
              </a:rPr>
            </a:br>
            <a:r>
              <a:rPr lang="hr-HR" altLang="sr-Latn-CS" sz="3200" b="1">
                <a:latin typeface="Times New Roman" charset="0"/>
                <a:ea typeface="Times New Roman" charset="0"/>
                <a:cs typeface="Times New Roman" charset="0"/>
              </a:rPr>
              <a:t>1</a:t>
            </a:r>
            <a:r>
              <a:rPr lang="hr-HR" altLang="sr-Latn-CS" sz="2400" b="1">
                <a:latin typeface="Times New Roman" charset="0"/>
                <a:ea typeface="Times New Roman" charset="0"/>
                <a:cs typeface="Times New Roman" charset="0"/>
              </a:rPr>
              <a:t>. </a:t>
            </a:r>
            <a:r>
              <a:rPr lang="hr-HR" altLang="sr-Latn-CS" sz="3200" b="1">
                <a:latin typeface="Times New Roman" charset="0"/>
                <a:ea typeface="Times New Roman" charset="0"/>
                <a:cs typeface="Times New Roman" charset="0"/>
              </a:rPr>
              <a:t> SPECIFIČNOSTI U UPRAVLJANJU USTANOVAMA SOCIJALNE SKRBI</a:t>
            </a:r>
            <a:br>
              <a:rPr lang="hr-HR" altLang="sr-Latn-CS" sz="3200" b="1">
                <a:latin typeface="Times New Roman" charset="0"/>
                <a:ea typeface="Times New Roman" charset="0"/>
                <a:cs typeface="Times New Roman" charset="0"/>
              </a:rPr>
            </a:br>
            <a:r>
              <a:rPr lang="hr-HR" altLang="sr-Latn-CS" sz="2800" b="1">
                <a:latin typeface="Times New Roman" charset="0"/>
                <a:ea typeface="Times New Roman" charset="0"/>
                <a:cs typeface="Times New Roman" charset="0"/>
              </a:rPr>
              <a:t/>
            </a:r>
            <a:br>
              <a:rPr lang="hr-HR" altLang="sr-Latn-CS" sz="2800" b="1">
                <a:latin typeface="Times New Roman" charset="0"/>
                <a:ea typeface="Times New Roman" charset="0"/>
                <a:cs typeface="Times New Roman" charset="0"/>
              </a:rPr>
            </a:br>
            <a:r>
              <a:rPr lang="hr-HR" altLang="sr-Latn-CS" sz="2800" b="1">
                <a:latin typeface="Times New Roman" charset="0"/>
                <a:ea typeface="Times New Roman" charset="0"/>
                <a:cs typeface="Times New Roman" charset="0"/>
              </a:rPr>
              <a:t/>
            </a:r>
            <a:br>
              <a:rPr lang="hr-HR" altLang="sr-Latn-CS" sz="2800" b="1">
                <a:latin typeface="Times New Roman" charset="0"/>
                <a:ea typeface="Times New Roman" charset="0"/>
                <a:cs typeface="Times New Roman" charset="0"/>
              </a:rPr>
            </a:br>
            <a:r>
              <a:rPr lang="hr-HR" altLang="sr-Latn-CS" sz="2800" b="1">
                <a:latin typeface="Times New Roman" charset="0"/>
                <a:ea typeface="Times New Roman" charset="0"/>
                <a:cs typeface="Times New Roman" charset="0"/>
              </a:rPr>
              <a:t/>
            </a:r>
            <a:br>
              <a:rPr lang="hr-HR" altLang="sr-Latn-CS" sz="2800" b="1">
                <a:latin typeface="Times New Roman" charset="0"/>
                <a:ea typeface="Times New Roman" charset="0"/>
                <a:cs typeface="Times New Roman" charset="0"/>
              </a:rPr>
            </a:br>
            <a:r>
              <a:rPr lang="hr-HR" altLang="sr-Latn-CS" sz="2800" b="1">
                <a:latin typeface="Times New Roman" charset="0"/>
                <a:ea typeface="Times New Roman" charset="0"/>
                <a:cs typeface="Times New Roman" charset="0"/>
              </a:rPr>
              <a:t/>
            </a:r>
            <a:br>
              <a:rPr lang="hr-HR" altLang="sr-Latn-CS" sz="2800" b="1">
                <a:latin typeface="Times New Roman" charset="0"/>
                <a:ea typeface="Times New Roman" charset="0"/>
                <a:cs typeface="Times New Roman" charset="0"/>
              </a:rPr>
            </a:br>
            <a:r>
              <a:rPr lang="hr-HR" altLang="sr-Latn-CS" sz="1800" b="1">
                <a:latin typeface="Times New Roman" charset="0"/>
                <a:ea typeface="Times New Roman" charset="0"/>
                <a:cs typeface="Times New Roman" charset="0"/>
              </a:rPr>
              <a:t>Predavač: Tajana Zlabnik</a:t>
            </a:r>
          </a:p>
        </p:txBody>
      </p:sp>
      <p:sp>
        <p:nvSpPr>
          <p:cNvPr id="2051" name="TekstniOkvir 9"/>
          <p:cNvSpPr txBox="1">
            <a:spLocks noChangeArrowheads="1"/>
          </p:cNvSpPr>
          <p:nvPr/>
        </p:nvSpPr>
        <p:spPr bwMode="auto">
          <a:xfrm>
            <a:off x="1727200" y="6169025"/>
            <a:ext cx="561657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charset="0"/>
              </a:defRPr>
            </a:lvl1pPr>
            <a:lvl2pPr marL="742950" indent="-285750">
              <a:spcBef>
                <a:spcPct val="20000"/>
              </a:spcBef>
              <a:buFont typeface="Arial" charset="0"/>
              <a:buChar char="–"/>
              <a:defRPr sz="2800">
                <a:solidFill>
                  <a:schemeClr val="tx1"/>
                </a:solidFill>
                <a:latin typeface="Calibri" charset="0"/>
              </a:defRPr>
            </a:lvl2pPr>
            <a:lvl3pPr marL="1143000" indent="-228600">
              <a:spcBef>
                <a:spcPct val="20000"/>
              </a:spcBef>
              <a:buFont typeface="Arial" charset="0"/>
              <a:buChar char="•"/>
              <a:defRPr sz="2400">
                <a:solidFill>
                  <a:schemeClr val="tx1"/>
                </a:solidFill>
                <a:latin typeface="Calibri" charset="0"/>
              </a:defRPr>
            </a:lvl3pPr>
            <a:lvl4pPr marL="1600200" indent="-228600">
              <a:spcBef>
                <a:spcPct val="20000"/>
              </a:spcBef>
              <a:buFont typeface="Arial" charset="0"/>
              <a:buChar char="–"/>
              <a:defRPr sz="2000">
                <a:solidFill>
                  <a:schemeClr val="tx1"/>
                </a:solidFill>
                <a:latin typeface="Calibri" charset="0"/>
              </a:defRPr>
            </a:lvl4pPr>
            <a:lvl5pPr marL="2057400" indent="-228600">
              <a:spcBef>
                <a:spcPct val="20000"/>
              </a:spcBef>
              <a:buFont typeface="Arial" charset="0"/>
              <a:buChar char="»"/>
              <a:defRPr sz="2000">
                <a:solidFill>
                  <a:schemeClr val="tx1"/>
                </a:solidFill>
                <a:latin typeface="Calibri"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defRPr>
            </a:lvl9pPr>
          </a:lstStyle>
          <a:p>
            <a:pPr algn="ctr" eaLnBrk="1" hangingPunct="1">
              <a:spcBef>
                <a:spcPct val="0"/>
              </a:spcBef>
              <a:buFontTx/>
              <a:buNone/>
            </a:pPr>
            <a:r>
              <a:rPr lang="hr-HR" altLang="sr-Latn-CS" sz="1800" dirty="0">
                <a:solidFill>
                  <a:srgbClr val="656565"/>
                </a:solidFill>
                <a:latin typeface="Segoe UI" charset="0"/>
                <a:ea typeface="Segoe UI" charset="0"/>
                <a:cs typeface="Segoe UI" charset="0"/>
              </a:rPr>
              <a:t>    Zagreb, </a:t>
            </a:r>
            <a:r>
              <a:rPr lang="hr-HR" altLang="sr-Latn-CS" sz="1800" dirty="0" smtClean="0">
                <a:solidFill>
                  <a:srgbClr val="656565"/>
                </a:solidFill>
                <a:latin typeface="Segoe UI" charset="0"/>
                <a:ea typeface="Segoe UI" charset="0"/>
                <a:cs typeface="Segoe UI" charset="0"/>
              </a:rPr>
              <a:t>svibanj </a:t>
            </a:r>
            <a:r>
              <a:rPr lang="hr-HR" altLang="sr-Latn-CS" sz="1800" dirty="0">
                <a:solidFill>
                  <a:srgbClr val="656565"/>
                </a:solidFill>
                <a:latin typeface="Segoe UI" charset="0"/>
                <a:ea typeface="Segoe UI" charset="0"/>
                <a:cs typeface="Segoe UI" charset="0"/>
              </a:rPr>
              <a:t>2015.</a:t>
            </a:r>
            <a:endParaRPr lang="hr-HR" altLang="sr-Latn-CS" sz="2400" dirty="0">
              <a:solidFill>
                <a:srgbClr val="656565"/>
              </a:solidFill>
              <a:latin typeface="Segoe UI" charset="0"/>
              <a:ea typeface="Segoe UI" charset="0"/>
              <a:cs typeface="Segoe UI"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zervirano mjesto sadržaja 2"/>
          <p:cNvSpPr>
            <a:spLocks noGrp="1"/>
          </p:cNvSpPr>
          <p:nvPr>
            <p:ph idx="4294967295"/>
          </p:nvPr>
        </p:nvSpPr>
        <p:spPr>
          <a:xfrm>
            <a:off x="323850" y="1773238"/>
            <a:ext cx="8135938" cy="4997450"/>
          </a:xfrm>
        </p:spPr>
        <p:txBody>
          <a:bodyPr/>
          <a:lstStyle/>
          <a:p>
            <a:pPr marL="0" indent="0" algn="just" eaLnBrk="1" hangingPunct="1">
              <a:lnSpc>
                <a:spcPct val="80000"/>
              </a:lnSpc>
              <a:buFont typeface="Arial" charset="0"/>
              <a:buNone/>
            </a:pPr>
            <a:endParaRPr lang="hr-HR" altLang="sr-Latn-CS" sz="1800">
              <a:latin typeface="Segoe UI" charset="0"/>
              <a:ea typeface="Segoe UI" charset="0"/>
              <a:cs typeface="Segoe UI" charset="0"/>
            </a:endParaRPr>
          </a:p>
          <a:p>
            <a:pPr lvl="1" algn="just">
              <a:spcBef>
                <a:spcPct val="0"/>
              </a:spcBef>
              <a:buFont typeface="Arial" charset="0"/>
              <a:buNone/>
            </a:pPr>
            <a:endParaRPr lang="hr-HR" altLang="hr-HR" sz="2400">
              <a:latin typeface="Times New Roman" charset="0"/>
              <a:ea typeface="Segoe UI" charset="0"/>
              <a:cs typeface="Times New Roman" charset="0"/>
            </a:endParaRPr>
          </a:p>
          <a:p>
            <a:pPr marL="0" indent="0" algn="just" eaLnBrk="1" hangingPunct="1">
              <a:spcBef>
                <a:spcPct val="0"/>
              </a:spcBef>
              <a:buFontTx/>
              <a:buChar char="•"/>
            </a:pPr>
            <a:endParaRPr lang="hr-HR" altLang="sr-Latn-CS" sz="2400">
              <a:latin typeface="Times New Roman" charset="0"/>
              <a:ea typeface="Times New Roman" charset="0"/>
              <a:cs typeface="Times New Roman" charset="0"/>
            </a:endParaRPr>
          </a:p>
          <a:p>
            <a:pPr marL="0" indent="0" algn="just" eaLnBrk="1" hangingPunct="1">
              <a:lnSpc>
                <a:spcPct val="80000"/>
              </a:lnSpc>
              <a:buFont typeface="Arial" charset="0"/>
              <a:buNone/>
            </a:pPr>
            <a:endParaRPr lang="hr-HR" altLang="sr-Latn-CS" sz="1800">
              <a:latin typeface="Arial" charset="0"/>
            </a:endParaRPr>
          </a:p>
        </p:txBody>
      </p:sp>
      <p:sp>
        <p:nvSpPr>
          <p:cNvPr id="4" name="Naslov 1"/>
          <p:cNvSpPr>
            <a:spLocks noGrp="1"/>
          </p:cNvSpPr>
          <p:nvPr>
            <p:ph type="title" idx="4294967295"/>
          </p:nvPr>
        </p:nvSpPr>
        <p:spPr>
          <a:xfrm>
            <a:off x="251520" y="367581"/>
            <a:ext cx="8266682"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hr-HR" altLang="sr-Latn-CS" sz="3200" b="1">
                <a:latin typeface="Times New Roman" charset="0"/>
                <a:ea typeface="Times New Roman" charset="0"/>
                <a:cs typeface="Times New Roman" charset="0"/>
              </a:rPr>
              <a:t>SASTAV UPRAVNOG VIJEĆA</a:t>
            </a:r>
          </a:p>
        </p:txBody>
      </p:sp>
      <p:graphicFrame>
        <p:nvGraphicFramePr>
          <p:cNvPr id="7" name="Diagram 6"/>
          <p:cNvGraphicFramePr/>
          <p:nvPr/>
        </p:nvGraphicFramePr>
        <p:xfrm>
          <a:off x="683568" y="1844824"/>
          <a:ext cx="7560840"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nvGraphicFramePr>
        <p:xfrm>
          <a:off x="827584" y="1772816"/>
          <a:ext cx="7416824" cy="439248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zervirano mjesto sadržaja 2"/>
          <p:cNvSpPr>
            <a:spLocks noGrp="1"/>
          </p:cNvSpPr>
          <p:nvPr>
            <p:ph idx="4294967295"/>
          </p:nvPr>
        </p:nvSpPr>
        <p:spPr>
          <a:xfrm>
            <a:off x="179388" y="1773238"/>
            <a:ext cx="8353425" cy="4997450"/>
          </a:xfrm>
        </p:spPr>
        <p:txBody>
          <a:bodyPr/>
          <a:lstStyle/>
          <a:p>
            <a:pPr marL="457200" lvl="1" indent="0" algn="ctr">
              <a:buFont typeface="Arial" charset="0"/>
              <a:buChar char="•"/>
            </a:pPr>
            <a:endParaRPr lang="hr-HR" altLang="sr-Latn-CS" sz="1800" u="sng">
              <a:latin typeface="Segoe UI" charset="0"/>
              <a:ea typeface="Segoe UI" charset="0"/>
              <a:cs typeface="Segoe UI" charset="0"/>
            </a:endParaRPr>
          </a:p>
          <a:p>
            <a:pPr marL="457200" lvl="1" indent="0" algn="just">
              <a:buFont typeface="Arial" charset="0"/>
              <a:buChar char="•"/>
            </a:pPr>
            <a:r>
              <a:rPr lang="hr-HR" altLang="sr-Latn-CS" sz="2400">
                <a:latin typeface="Times New Roman" charset="0"/>
                <a:ea typeface="Times New Roman" charset="0"/>
                <a:cs typeface="Times New Roman" charset="0"/>
              </a:rPr>
              <a:t>  4 od 5 članova UV imenuje osnivač </a:t>
            </a:r>
          </a:p>
          <a:p>
            <a:pPr marL="457200" lvl="1" indent="0" algn="just">
              <a:buFont typeface="Arial" charset="0"/>
              <a:buChar char="•"/>
            </a:pPr>
            <a:r>
              <a:rPr lang="hr-HR" altLang="sr-Latn-CS" sz="2400">
                <a:solidFill>
                  <a:srgbClr val="000000"/>
                </a:solidFill>
                <a:latin typeface="Times New Roman" charset="0"/>
                <a:ea typeface="Times New Roman" charset="0"/>
                <a:cs typeface="Times New Roman" charset="0"/>
              </a:rPr>
              <a:t>  predstavnika radnika imenuje Radničko vijeće</a:t>
            </a:r>
          </a:p>
          <a:p>
            <a:pPr marL="857250" lvl="2" indent="0" algn="just">
              <a:buFont typeface="Wingdings" charset="2"/>
              <a:buChar char="Ø"/>
            </a:pPr>
            <a:r>
              <a:rPr lang="hr-HR" altLang="sr-Latn-CS" sz="2000">
                <a:solidFill>
                  <a:srgbClr val="000000"/>
                </a:solidFill>
                <a:latin typeface="Times New Roman" charset="0"/>
                <a:ea typeface="Times New Roman" charset="0"/>
                <a:cs typeface="Times New Roman" charset="0"/>
              </a:rPr>
              <a:t>  </a:t>
            </a:r>
            <a:r>
              <a:rPr lang="hr-HR" altLang="sr-Latn-CS">
                <a:solidFill>
                  <a:srgbClr val="000000"/>
                </a:solidFill>
                <a:latin typeface="Times New Roman" charset="0"/>
                <a:ea typeface="Times New Roman" charset="0"/>
                <a:cs typeface="Times New Roman" charset="0"/>
              </a:rPr>
              <a:t>ako Radničko vijeće nije utemeljeno tada ga biraju radnici slobodnim i neposrednim izborom tajnim glasovanjem sukladno čl. 164 ZOR-a </a:t>
            </a:r>
          </a:p>
          <a:p>
            <a:pPr marL="857250" lvl="2" indent="0" algn="just">
              <a:buFont typeface="Wingdings" charset="2"/>
              <a:buChar char="Ø"/>
            </a:pPr>
            <a:r>
              <a:rPr lang="hr-HR" altLang="sr-Latn-CS">
                <a:solidFill>
                  <a:srgbClr val="000000"/>
                </a:solidFill>
                <a:latin typeface="Times New Roman" charset="0"/>
                <a:ea typeface="Times New Roman" charset="0"/>
                <a:cs typeface="Times New Roman" charset="0"/>
              </a:rPr>
              <a:t>  izabran je onaj kandidat koji dobije najveći broj glasova radnika koji su glasovali, ako dva ili više kandidata dobiju jednak broj glasova izabran je onaj koji je duže neprekidno zaposlen kod poslodavca</a:t>
            </a:r>
          </a:p>
          <a:p>
            <a:pPr marL="857250" lvl="2" indent="0" algn="just">
              <a:buFont typeface="Arial" charset="0"/>
              <a:buNone/>
            </a:pPr>
            <a:endParaRPr lang="hr-HR" altLang="sr-Latn-CS">
              <a:solidFill>
                <a:srgbClr val="000000"/>
              </a:solidFill>
              <a:latin typeface="Times New Roman" charset="0"/>
              <a:ea typeface="Times New Roman" charset="0"/>
              <a:cs typeface="Times New Roman" charset="0"/>
            </a:endParaRPr>
          </a:p>
          <a:p>
            <a:pPr marL="457200" lvl="1" indent="0" algn="just">
              <a:buFont typeface="Arial" charset="0"/>
              <a:buChar char="•"/>
            </a:pPr>
            <a:r>
              <a:rPr lang="hr-HR" altLang="sr-Latn-CS" sz="2400">
                <a:solidFill>
                  <a:srgbClr val="000000"/>
                </a:solidFill>
                <a:latin typeface="Times New Roman" charset="0"/>
                <a:ea typeface="Times New Roman" charset="0"/>
                <a:cs typeface="Times New Roman" charset="0"/>
              </a:rPr>
              <a:t> Mandat 4 godine</a:t>
            </a:r>
          </a:p>
          <a:p>
            <a:pPr marL="457200" lvl="1" indent="0">
              <a:buFont typeface="Arial" charset="0"/>
              <a:buNone/>
            </a:pPr>
            <a:endParaRPr lang="hr-HR" altLang="sr-Latn-CS" sz="2400">
              <a:solidFill>
                <a:srgbClr val="000000"/>
              </a:solidFill>
              <a:latin typeface="Times New Roman" charset="0"/>
              <a:ea typeface="Times New Roman" charset="0"/>
              <a:cs typeface="Times New Roman" charset="0"/>
            </a:endParaRPr>
          </a:p>
          <a:p>
            <a:pPr marL="457200" lvl="1" indent="0">
              <a:buFont typeface="Arial" charset="0"/>
              <a:buNone/>
            </a:pPr>
            <a:endParaRPr lang="hr-HR" altLang="sr-Latn-CS" sz="2400">
              <a:solidFill>
                <a:srgbClr val="000000"/>
              </a:solidFill>
              <a:latin typeface="Times New Roman" charset="0"/>
              <a:ea typeface="Times New Roman" charset="0"/>
              <a:cs typeface="Times New Roman" charset="0"/>
            </a:endParaRPr>
          </a:p>
          <a:p>
            <a:pPr marL="457200" lvl="1" indent="0" algn="just">
              <a:spcBef>
                <a:spcPct val="0"/>
              </a:spcBef>
              <a:buFont typeface="Arial" charset="0"/>
              <a:buChar char="•"/>
            </a:pPr>
            <a:endParaRPr lang="sr-Latn-CS" altLang="sr-Latn-CS" sz="2400">
              <a:latin typeface="Times New Roman" charset="0"/>
              <a:ea typeface="Times New Roman" charset="0"/>
              <a:cs typeface="Times New Roman" charset="0"/>
            </a:endParaRPr>
          </a:p>
          <a:p>
            <a:pPr marL="457200" lvl="1" indent="0" eaLnBrk="1" hangingPunct="1">
              <a:buFont typeface="Arial" charset="0"/>
              <a:buChar char="•"/>
            </a:pPr>
            <a:endParaRPr lang="hr-HR" altLang="sr-Latn-CS" sz="2000">
              <a:latin typeface="Arial" charset="0"/>
            </a:endParaRPr>
          </a:p>
          <a:p>
            <a:pPr algn="just" eaLnBrk="1" hangingPunct="1">
              <a:lnSpc>
                <a:spcPct val="80000"/>
              </a:lnSpc>
            </a:pPr>
            <a:endParaRPr lang="hr-HR" altLang="sr-Latn-CS" sz="1800">
              <a:latin typeface="Arial" charset="0"/>
            </a:endParaRPr>
          </a:p>
        </p:txBody>
      </p:sp>
      <p:sp>
        <p:nvSpPr>
          <p:cNvPr id="4" name="Naslov 1"/>
          <p:cNvSpPr>
            <a:spLocks noGrp="1"/>
          </p:cNvSpPr>
          <p:nvPr>
            <p:ph type="title" idx="4294967295"/>
          </p:nvPr>
        </p:nvSpPr>
        <p:spPr>
          <a:xfrm>
            <a:off x="251520" y="367581"/>
            <a:ext cx="8266683"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hr-HR" altLang="sr-Latn-CS" sz="3200" b="1">
                <a:latin typeface="Times New Roman" charset="0"/>
                <a:ea typeface="Times New Roman" charset="0"/>
                <a:cs typeface="Times New Roman" charset="0"/>
              </a:rPr>
              <a:t>  SASTAV UPRAVNOG VIJEĆA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250825" y="1824038"/>
            <a:ext cx="8353425" cy="4997450"/>
          </a:xfrm>
        </p:spPr>
        <p:txBody>
          <a:bodyPr>
            <a:normAutofit/>
          </a:bodyPr>
          <a:lstStyle/>
          <a:p>
            <a:pPr lvl="1" algn="just" eaLnBrk="1" hangingPunct="1">
              <a:lnSpc>
                <a:spcPct val="80000"/>
              </a:lnSpc>
              <a:spcBef>
                <a:spcPct val="0"/>
              </a:spcBef>
              <a:buFont typeface="Arial" charset="0"/>
              <a:buChar char="•"/>
            </a:pPr>
            <a:r>
              <a:rPr lang="hr-HR" altLang="hr-HR" sz="2400">
                <a:latin typeface="Times New Roman" charset="0"/>
                <a:ea typeface="Times New Roman" charset="0"/>
                <a:cs typeface="Times New Roman" charset="0"/>
              </a:rPr>
              <a:t>Uvjet za predstavnika osnivača u UV: završen prediplomski ili diplomski studij, </a:t>
            </a:r>
            <a:r>
              <a:rPr lang="hr-HR" altLang="sr-Latn-CS" sz="2400">
                <a:solidFill>
                  <a:srgbClr val="000000"/>
                </a:solidFill>
                <a:latin typeface="Times New Roman" charset="0"/>
                <a:ea typeface="Times New Roman" charset="0"/>
                <a:cs typeface="Times New Roman" charset="0"/>
              </a:rPr>
              <a:t>radni staž u djelatnosti socijalne skrbi, iznimno u drugoj društvenoj ili humanističkoj djelatnosti.</a:t>
            </a:r>
          </a:p>
          <a:p>
            <a:pPr lvl="1" algn="just" eaLnBrk="1" hangingPunct="1">
              <a:lnSpc>
                <a:spcPct val="80000"/>
              </a:lnSpc>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a:p>
            <a:pPr lvl="1" algn="just" eaLnBrk="1" hangingPunct="1">
              <a:lnSpc>
                <a:spcPct val="80000"/>
              </a:lnSpc>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Predsjednik i zamjenik UV mora biti iz reda predstavnika osnivača</a:t>
            </a:r>
          </a:p>
          <a:p>
            <a:pPr lvl="1" algn="just" eaLnBrk="1" hangingPunct="1">
              <a:lnSpc>
                <a:spcPct val="80000"/>
              </a:lnSpc>
              <a:spcBef>
                <a:spcPct val="0"/>
              </a:spcBef>
              <a:buFont typeface="Arial" charset="0"/>
              <a:buChar char="•"/>
            </a:pPr>
            <a:endParaRPr lang="hr-HR" altLang="sr-Latn-CS" sz="2400">
              <a:solidFill>
                <a:srgbClr val="000000"/>
              </a:solidFill>
              <a:latin typeface="Times New Roman" charset="0"/>
              <a:ea typeface="Times New Roman" charset="0"/>
              <a:cs typeface="Times New Roman" charset="0"/>
            </a:endParaRPr>
          </a:p>
          <a:p>
            <a:pPr lvl="1" algn="just" eaLnBrk="1" hangingPunct="1">
              <a:lnSpc>
                <a:spcPct val="80000"/>
              </a:lnSpc>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Član upravnog vijeća može dati ostavku ili biti razriješen prije isteka mandata – novoimenovani član ulazi u mandat starog</a:t>
            </a:r>
          </a:p>
          <a:p>
            <a:pPr lvl="1" algn="just" eaLnBrk="1" hangingPunct="1">
              <a:lnSpc>
                <a:spcPct val="80000"/>
              </a:lnSpc>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a:p>
            <a:pPr lvl="1" algn="just" eaLnBrk="1" hangingPunct="1">
              <a:lnSpc>
                <a:spcPct val="80000"/>
              </a:lnSpc>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Radničko vijeće uvijek može opozvati svoga predstavnika</a:t>
            </a:r>
          </a:p>
          <a:p>
            <a:pPr lvl="1" algn="just" eaLnBrk="1" hangingPunct="1">
              <a:lnSpc>
                <a:spcPct val="80000"/>
              </a:lnSpc>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a:p>
            <a:pPr lvl="1" algn="just" eaLnBrk="1" hangingPunct="1">
              <a:lnSpc>
                <a:spcPct val="80000"/>
              </a:lnSpc>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Racionalizacija u održavanju sjednica Upravnog vijeća</a:t>
            </a:r>
          </a:p>
          <a:p>
            <a:pPr lvl="1" algn="just" eaLnBrk="1" hangingPunct="1">
              <a:lnSpc>
                <a:spcPct val="80000"/>
              </a:lnSpc>
              <a:spcBef>
                <a:spcPct val="0"/>
              </a:spcBef>
              <a:buFont typeface="Arial" charset="0"/>
              <a:buNone/>
            </a:pPr>
            <a:endParaRPr lang="hr-HR" altLang="sr-Latn-CS" sz="1900">
              <a:latin typeface="Arial" charset="0"/>
            </a:endParaRPr>
          </a:p>
          <a:p>
            <a:pPr eaLnBrk="1" hangingPunct="1">
              <a:lnSpc>
                <a:spcPct val="80000"/>
              </a:lnSpc>
              <a:spcBef>
                <a:spcPts val="425"/>
              </a:spcBef>
            </a:pPr>
            <a:endParaRPr lang="hr-HR" altLang="sr-Latn-CS" sz="1400">
              <a:latin typeface="Arial" charset="0"/>
            </a:endParaRPr>
          </a:p>
          <a:p>
            <a:pPr eaLnBrk="1" hangingPunct="1">
              <a:lnSpc>
                <a:spcPct val="60000"/>
              </a:lnSpc>
            </a:pPr>
            <a:endParaRPr lang="hr-HR" altLang="sr-Latn-CS" sz="800">
              <a:latin typeface="Arial" charset="0"/>
            </a:endParaRPr>
          </a:p>
          <a:p>
            <a:pPr eaLnBrk="1" hangingPunct="1">
              <a:lnSpc>
                <a:spcPct val="60000"/>
              </a:lnSpc>
            </a:pPr>
            <a:endParaRPr lang="hr-HR" altLang="sr-Latn-CS" sz="800">
              <a:latin typeface="Arial" charset="0"/>
            </a:endParaRPr>
          </a:p>
          <a:p>
            <a:pPr eaLnBrk="1" hangingPunct="1">
              <a:lnSpc>
                <a:spcPct val="60000"/>
              </a:lnSpc>
            </a:pPr>
            <a:endParaRPr lang="hr-HR" altLang="sr-Latn-CS" sz="800">
              <a:latin typeface="Arial" charset="0"/>
            </a:endParaRPr>
          </a:p>
          <a:p>
            <a:pPr algn="just" eaLnBrk="1" hangingPunct="1">
              <a:lnSpc>
                <a:spcPct val="60000"/>
              </a:lnSpc>
            </a:pPr>
            <a:endParaRPr lang="hr-HR" altLang="sr-Latn-CS" sz="400">
              <a:latin typeface="Arial" charset="0"/>
            </a:endParaRPr>
          </a:p>
          <a:p>
            <a:pPr algn="just" eaLnBrk="1" hangingPunct="1">
              <a:lnSpc>
                <a:spcPct val="60000"/>
              </a:lnSpc>
            </a:pPr>
            <a:endParaRPr lang="hr-HR" altLang="sr-Latn-CS" sz="400">
              <a:latin typeface="Arial" charset="0"/>
            </a:endParaRPr>
          </a:p>
          <a:p>
            <a:pPr eaLnBrk="1" hangingPunct="1">
              <a:lnSpc>
                <a:spcPct val="60000"/>
              </a:lnSpc>
              <a:buFont typeface="Arial" charset="0"/>
              <a:buNone/>
            </a:pPr>
            <a:endParaRPr lang="hr-HR" altLang="sr-Latn-CS" sz="400">
              <a:latin typeface="Arial" charset="0"/>
            </a:endParaRPr>
          </a:p>
          <a:p>
            <a:pPr eaLnBrk="1" hangingPunct="1">
              <a:lnSpc>
                <a:spcPct val="60000"/>
              </a:lnSpc>
            </a:pPr>
            <a:endParaRPr lang="hr-HR" altLang="sr-Latn-CS" sz="300">
              <a:latin typeface="Arial" charset="0"/>
            </a:endParaRPr>
          </a:p>
          <a:p>
            <a:pPr eaLnBrk="1" hangingPunct="1">
              <a:lnSpc>
                <a:spcPct val="60000"/>
              </a:lnSpc>
            </a:pPr>
            <a:endParaRPr lang="hr-HR" altLang="sr-Latn-CS" sz="500">
              <a:latin typeface="Times New Roman" charset="0"/>
              <a:ea typeface="Times New Roman" charset="0"/>
              <a:cs typeface="Times New Roman" charset="0"/>
            </a:endParaRPr>
          </a:p>
        </p:txBody>
      </p:sp>
      <p:sp>
        <p:nvSpPr>
          <p:cNvPr id="4" name="Naslov 1"/>
          <p:cNvSpPr>
            <a:spLocks noGrp="1"/>
          </p:cNvSpPr>
          <p:nvPr>
            <p:ph type="title"/>
          </p:nvPr>
        </p:nvSpPr>
        <p:spPr>
          <a:xfrm>
            <a:off x="251520" y="269776"/>
            <a:ext cx="8352928"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hr-HR" altLang="hr-HR" sz="3200" b="1">
                <a:latin typeface="Times New Roman" charset="0"/>
                <a:ea typeface="Segoe UI" charset="0"/>
                <a:cs typeface="Times New Roman" charset="0"/>
              </a:rPr>
              <a:t>SASTAV UPRAVNOG VIJEĆA</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zervirano mjesto sadržaja 2"/>
          <p:cNvSpPr>
            <a:spLocks noGrp="1"/>
          </p:cNvSpPr>
          <p:nvPr>
            <p:ph idx="4294967295"/>
          </p:nvPr>
        </p:nvSpPr>
        <p:spPr>
          <a:xfrm>
            <a:off x="468313" y="1773238"/>
            <a:ext cx="8229600" cy="4997450"/>
          </a:xfrm>
        </p:spPr>
        <p:txBody>
          <a:bodyPr/>
          <a:lstStyle/>
          <a:p>
            <a:pPr algn="just">
              <a:spcBef>
                <a:spcPct val="0"/>
              </a:spcBef>
            </a:pPr>
            <a:r>
              <a:rPr lang="hr-HR" altLang="sr-Latn-CS" sz="2400">
                <a:solidFill>
                  <a:srgbClr val="000000"/>
                </a:solidFill>
                <a:latin typeface="Times New Roman" charset="0"/>
                <a:ea typeface="Times New Roman" charset="0"/>
                <a:cs typeface="Times New Roman" charset="0"/>
              </a:rPr>
              <a:t>zastupa, predstavlja i odgovara za zakonitost rada ustanove socijalne skrbi</a:t>
            </a:r>
          </a:p>
          <a:p>
            <a:pPr algn="just">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a:p>
            <a:pPr algn="just">
              <a:spcBef>
                <a:spcPct val="0"/>
              </a:spcBef>
            </a:pPr>
            <a:r>
              <a:rPr lang="hr-HR" altLang="sr-Latn-CS" sz="2400">
                <a:solidFill>
                  <a:srgbClr val="000000"/>
                </a:solidFill>
                <a:latin typeface="Times New Roman" charset="0"/>
                <a:ea typeface="Times New Roman" charset="0"/>
                <a:cs typeface="Times New Roman" charset="0"/>
              </a:rPr>
              <a:t>Uvjeti (čl. 133. odnosno 154 Zk. o socijalnoj skrbi):</a:t>
            </a:r>
          </a:p>
          <a:p>
            <a:pPr lvl="1" algn="just">
              <a:spcBef>
                <a:spcPct val="0"/>
              </a:spcBef>
              <a:buFont typeface="Wingdings" charset="2"/>
              <a:buChar char="Ø"/>
            </a:pPr>
            <a:r>
              <a:rPr lang="hr-HR" altLang="sr-Latn-CS" sz="2400">
                <a:solidFill>
                  <a:srgbClr val="000000"/>
                </a:solidFill>
                <a:latin typeface="Times New Roman" charset="0"/>
                <a:ea typeface="Times New Roman" charset="0"/>
                <a:cs typeface="Times New Roman" charset="0"/>
              </a:rPr>
              <a:t>završen  prediplomski ili diplomski sveučilišni studij socijalnog rada, socijalne politike, prava, psihologije, socijalne pedagogije ili edukacijske rehabilitacije, najmanje 5 (3) godina radnog staža na stručnim poslovima u struci u djelatnosti socijalne skrbi i položen stručni ispit</a:t>
            </a:r>
          </a:p>
          <a:p>
            <a:pPr lvl="1" algn="just">
              <a:spcBef>
                <a:spcPct val="0"/>
              </a:spcBef>
              <a:buFont typeface="Arial" charset="0"/>
              <a:buNone/>
            </a:pPr>
            <a:endParaRPr lang="hr-HR" altLang="sr-Latn-CS" sz="2000">
              <a:solidFill>
                <a:srgbClr val="000000"/>
              </a:solidFill>
              <a:latin typeface="Times New Roman" charset="0"/>
              <a:ea typeface="Times New Roman" charset="0"/>
              <a:cs typeface="Times New Roman" charset="0"/>
            </a:endParaRPr>
          </a:p>
          <a:p>
            <a:pPr algn="just">
              <a:spcBef>
                <a:spcPct val="0"/>
              </a:spcBef>
            </a:pPr>
            <a:r>
              <a:rPr lang="hr-HR" altLang="sr-Latn-CS" sz="2400">
                <a:solidFill>
                  <a:srgbClr val="000000"/>
                </a:solidFill>
                <a:latin typeface="Times New Roman" charset="0"/>
                <a:ea typeface="Times New Roman" charset="0"/>
                <a:cs typeface="Times New Roman" charset="0"/>
              </a:rPr>
              <a:t>Za ravnatelja ne smiju postojati zapreke za zapošljavanje u ustanovama soc. skrbi iz članka 213. st. 1. Zakona</a:t>
            </a:r>
          </a:p>
          <a:p>
            <a:pPr algn="just">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p:txBody>
      </p:sp>
      <p:sp>
        <p:nvSpPr>
          <p:cNvPr id="4" name="Naslov 1"/>
          <p:cNvSpPr>
            <a:spLocks noGrp="1"/>
          </p:cNvSpPr>
          <p:nvPr>
            <p:ph type="title" idx="4294967295"/>
          </p:nvPr>
        </p:nvSpPr>
        <p:spPr>
          <a:xfrm>
            <a:off x="288603" y="367581"/>
            <a:ext cx="8229600"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anose="02020603050405020304" pitchFamily="18" charset="0"/>
                <a:cs typeface="Times New Roman" panose="02020603050405020304" pitchFamily="18" charset="0"/>
              </a:rPr>
              <a:t>RAVNATELJ</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zervirano mjesto sadržaja 2"/>
          <p:cNvSpPr>
            <a:spLocks noGrp="1"/>
          </p:cNvSpPr>
          <p:nvPr>
            <p:ph idx="4294967295"/>
          </p:nvPr>
        </p:nvSpPr>
        <p:spPr>
          <a:xfrm>
            <a:off x="468313" y="1773238"/>
            <a:ext cx="8229600" cy="4997450"/>
          </a:xfrm>
        </p:spPr>
        <p:txBody>
          <a:bodyPr/>
          <a:lstStyle/>
          <a:p>
            <a:pPr lvl="1" algn="just">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ravnatelja imenuje upravno vijeće na temelju javnog natječaja uz prethodnu suglasnost osnivača</a:t>
            </a:r>
          </a:p>
          <a:p>
            <a:pPr lvl="1" algn="just">
              <a:spcBef>
                <a:spcPct val="0"/>
              </a:spcBef>
              <a:buFont typeface="Arial" charset="0"/>
              <a:buNone/>
            </a:pPr>
            <a:endParaRPr lang="hr-HR" altLang="sr-Latn-CS" sz="2400">
              <a:latin typeface="Times New Roman" charset="0"/>
              <a:ea typeface="Times New Roman" charset="0"/>
              <a:cs typeface="Times New Roman" charset="0"/>
            </a:endParaRPr>
          </a:p>
          <a:p>
            <a:pPr lvl="1" algn="just">
              <a:spcBef>
                <a:spcPct val="0"/>
              </a:spcBef>
              <a:buFont typeface="Arial" charset="0"/>
              <a:buChar char="•"/>
            </a:pPr>
            <a:r>
              <a:rPr lang="hr-HR" altLang="sr-Latn-CS" sz="2400">
                <a:latin typeface="Times New Roman" charset="0"/>
                <a:ea typeface="Times New Roman" charset="0"/>
                <a:cs typeface="Times New Roman" charset="0"/>
              </a:rPr>
              <a:t>postupak izbora ravnatelja propisan je čl. 41. Zakona o ustanovama</a:t>
            </a:r>
          </a:p>
          <a:p>
            <a:pPr lvl="1" algn="just">
              <a:spcBef>
                <a:spcPct val="0"/>
              </a:spcBef>
              <a:buFont typeface="Arial" charset="0"/>
              <a:buNone/>
            </a:pPr>
            <a:endParaRPr lang="hr-HR" altLang="sr-Latn-CS" sz="2400">
              <a:latin typeface="Times New Roman" charset="0"/>
              <a:ea typeface="Times New Roman" charset="0"/>
              <a:cs typeface="Times New Roman" charset="0"/>
            </a:endParaRPr>
          </a:p>
          <a:p>
            <a:pPr lvl="1" algn="just">
              <a:spcBef>
                <a:spcPct val="0"/>
              </a:spcBef>
              <a:buFont typeface="Arial" charset="0"/>
              <a:buChar char="•"/>
            </a:pPr>
            <a:r>
              <a:rPr lang="hr-HR" altLang="sr-Latn-CS" sz="2400">
                <a:latin typeface="Times New Roman" charset="0"/>
                <a:ea typeface="Times New Roman" charset="0"/>
                <a:cs typeface="Times New Roman" charset="0"/>
              </a:rPr>
              <a:t>prekršajna kazna za nepoštivanje odredbi vezano uz postupak izbora i imenovanja ravnatelja (čl. 77. Zakona o ustanovama)</a:t>
            </a:r>
          </a:p>
          <a:p>
            <a:pPr lvl="1" algn="just">
              <a:spcBef>
                <a:spcPct val="0"/>
              </a:spcBef>
              <a:buFont typeface="Arial" charset="0"/>
              <a:buNone/>
            </a:pPr>
            <a:endParaRPr lang="hr-HR" altLang="sr-Latn-CS" sz="2400">
              <a:latin typeface="Times New Roman" charset="0"/>
              <a:ea typeface="Times New Roman" charset="0"/>
              <a:cs typeface="Times New Roman" charset="0"/>
            </a:endParaRPr>
          </a:p>
          <a:p>
            <a:pPr lvl="1" algn="just">
              <a:spcBef>
                <a:spcPct val="0"/>
              </a:spcBef>
              <a:buFont typeface="Arial" charset="0"/>
              <a:buNone/>
            </a:pPr>
            <a:endParaRPr lang="hr-HR" altLang="sr-Latn-CS" sz="2400">
              <a:latin typeface="Times New Roman" charset="0"/>
              <a:ea typeface="Segoe UI" charset="0"/>
              <a:cs typeface="Times New Roman" charset="0"/>
            </a:endParaRPr>
          </a:p>
          <a:p>
            <a:pPr lvl="1" algn="just">
              <a:spcBef>
                <a:spcPct val="0"/>
              </a:spcBef>
              <a:buFont typeface="Arial" charset="0"/>
              <a:buNone/>
            </a:pPr>
            <a:endParaRPr lang="hr-HR" altLang="sr-Latn-CS" sz="1800">
              <a:latin typeface="Times New Roman" charset="0"/>
              <a:ea typeface="Times New Roman" charset="0"/>
              <a:cs typeface="Times New Roman" charset="0"/>
            </a:endParaRPr>
          </a:p>
          <a:p>
            <a:pPr eaLnBrk="1" hangingPunct="1">
              <a:buFont typeface="Arial" charset="0"/>
              <a:buNone/>
            </a:pPr>
            <a:endParaRPr lang="hr-HR" altLang="sr-Latn-CS" sz="1800">
              <a:latin typeface="Arial" charset="0"/>
            </a:endParaRPr>
          </a:p>
        </p:txBody>
      </p:sp>
      <p:sp>
        <p:nvSpPr>
          <p:cNvPr id="4" name="Naslov 1"/>
          <p:cNvSpPr>
            <a:spLocks noGrp="1"/>
          </p:cNvSpPr>
          <p:nvPr>
            <p:ph type="title" idx="4294967295"/>
          </p:nvPr>
        </p:nvSpPr>
        <p:spPr>
          <a:xfrm>
            <a:off x="288603" y="367581"/>
            <a:ext cx="8229600"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POSTUPAK IZBORA RAVNATELJA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zervirano mjesto sadržaja 2"/>
          <p:cNvSpPr>
            <a:spLocks noGrp="1"/>
          </p:cNvSpPr>
          <p:nvPr>
            <p:ph idx="4294967295"/>
          </p:nvPr>
        </p:nvSpPr>
        <p:spPr>
          <a:xfrm>
            <a:off x="468313" y="1773238"/>
            <a:ext cx="8229600" cy="4997450"/>
          </a:xfrm>
        </p:spPr>
        <p:txBody>
          <a:bodyPr/>
          <a:lstStyle/>
          <a:p>
            <a:pPr lvl="1" algn="just">
              <a:spcBef>
                <a:spcPct val="0"/>
              </a:spcBef>
              <a:buFont typeface="Arial" charset="0"/>
              <a:buChar char="•"/>
            </a:pPr>
            <a:r>
              <a:rPr lang="hr-HR" altLang="sr-Latn-CS" sz="2400">
                <a:latin typeface="Times New Roman" charset="0"/>
                <a:ea typeface="Segoe UI" charset="0"/>
                <a:cs typeface="Times New Roman" charset="0"/>
              </a:rPr>
              <a:t>Natječaj se objavljuje u javnim glasilima, a ako je osnivač RH i u Narodnim novinama</a:t>
            </a:r>
          </a:p>
          <a:p>
            <a:pPr lvl="1" algn="just">
              <a:spcBef>
                <a:spcPct val="0"/>
              </a:spcBef>
              <a:buFont typeface="Arial" charset="0"/>
              <a:buNone/>
            </a:pPr>
            <a:endParaRPr lang="hr-HR" altLang="sr-Latn-CS" sz="2400">
              <a:latin typeface="Times New Roman" charset="0"/>
              <a:ea typeface="Segoe UI" charset="0"/>
              <a:cs typeface="Times New Roman" charset="0"/>
            </a:endParaRPr>
          </a:p>
          <a:p>
            <a:pPr lvl="1" algn="just">
              <a:spcBef>
                <a:spcPct val="0"/>
              </a:spcBef>
              <a:buFont typeface="Arial" charset="0"/>
              <a:buChar char="•"/>
            </a:pPr>
            <a:r>
              <a:rPr lang="hr-HR" altLang="sr-Latn-CS" sz="2400">
                <a:latin typeface="Times New Roman" charset="0"/>
                <a:ea typeface="Segoe UI" charset="0"/>
                <a:cs typeface="Times New Roman" charset="0"/>
              </a:rPr>
              <a:t>Obvezni tekst natječaja: uvjeti koje mora ispunjavati kandidat,  vrijeme na koje se imenuje, rok do kojeg se primaju prijave i rok u kojem će kandidati biti obaviješteni o izboru</a:t>
            </a:r>
          </a:p>
          <a:p>
            <a:pPr lvl="1" algn="just">
              <a:spcBef>
                <a:spcPct val="0"/>
              </a:spcBef>
              <a:buFont typeface="Arial" charset="0"/>
              <a:buNone/>
            </a:pPr>
            <a:endParaRPr lang="hr-HR" altLang="sr-Latn-CS" sz="2400">
              <a:latin typeface="Times New Roman" charset="0"/>
              <a:ea typeface="Segoe UI" charset="0"/>
              <a:cs typeface="Times New Roman" charset="0"/>
            </a:endParaRPr>
          </a:p>
          <a:p>
            <a:pPr lvl="1" algn="just">
              <a:spcBef>
                <a:spcPct val="0"/>
              </a:spcBef>
              <a:buFont typeface="Arial" charset="0"/>
              <a:buChar char="•"/>
            </a:pPr>
            <a:r>
              <a:rPr lang="hr-HR" altLang="sr-Latn-CS" sz="2400">
                <a:latin typeface="Times New Roman" charset="0"/>
                <a:ea typeface="Segoe UI" charset="0"/>
                <a:cs typeface="Times New Roman" charset="0"/>
              </a:rPr>
              <a:t>Rok za dostavu prijava ne može biti kraći od 8 dana, a rok u kojem se kandidati obavještavaju o izboru ne može biti duži od 45 dana od isteka roka za podnošenje prijava</a:t>
            </a:r>
          </a:p>
          <a:p>
            <a:pPr algn="just">
              <a:spcBef>
                <a:spcPct val="0"/>
              </a:spcBef>
              <a:buFont typeface="Arial" charset="0"/>
              <a:buNone/>
            </a:pPr>
            <a:r>
              <a:rPr lang="hr-HR" altLang="sr-Latn-CS" sz="2400">
                <a:solidFill>
                  <a:srgbClr val="000000"/>
                </a:solidFill>
                <a:latin typeface="Times New Roman" charset="0"/>
                <a:ea typeface="Times New Roman" charset="0"/>
                <a:cs typeface="Times New Roman" charset="0"/>
              </a:rPr>
              <a:t> </a:t>
            </a:r>
          </a:p>
          <a:p>
            <a:pPr marL="857250" lvl="2" indent="0" algn="just">
              <a:spcBef>
                <a:spcPct val="0"/>
              </a:spcBef>
              <a:buFont typeface="Arial" charset="0"/>
              <a:buNone/>
            </a:pPr>
            <a:endParaRPr lang="hr-HR" altLang="sr-Latn-CS">
              <a:latin typeface="Times New Roman" charset="0"/>
              <a:ea typeface="Segoe UI" charset="0"/>
              <a:cs typeface="Segoe UI" charset="0"/>
            </a:endParaRPr>
          </a:p>
          <a:p>
            <a:pPr eaLnBrk="1" hangingPunct="1">
              <a:spcBef>
                <a:spcPct val="0"/>
              </a:spcBef>
            </a:pPr>
            <a:endParaRPr lang="hr-HR" altLang="sr-Latn-CS" sz="1800">
              <a:latin typeface="Times New Roman" charset="0"/>
              <a:ea typeface="Times New Roman" charset="0"/>
              <a:cs typeface="Times New Roman" charset="0"/>
            </a:endParaRPr>
          </a:p>
          <a:p>
            <a:pPr eaLnBrk="1" hangingPunct="1">
              <a:buFont typeface="Arial" charset="0"/>
              <a:buNone/>
            </a:pPr>
            <a:endParaRPr lang="hr-HR" altLang="sr-Latn-CS" sz="1800">
              <a:latin typeface="Times New Roman" charset="0"/>
              <a:ea typeface="Times New Roman" charset="0"/>
              <a:cs typeface="Times New Roman" charset="0"/>
            </a:endParaRPr>
          </a:p>
          <a:p>
            <a:pPr eaLnBrk="1" hangingPunct="1">
              <a:buFont typeface="Arial" charset="0"/>
              <a:buNone/>
            </a:pPr>
            <a:endParaRPr lang="hr-HR" altLang="sr-Latn-CS" sz="1800">
              <a:latin typeface="Arial" charset="0"/>
            </a:endParaRPr>
          </a:p>
        </p:txBody>
      </p:sp>
      <p:sp>
        <p:nvSpPr>
          <p:cNvPr id="4" name="Naslov 1"/>
          <p:cNvSpPr>
            <a:spLocks noGrp="1"/>
          </p:cNvSpPr>
          <p:nvPr>
            <p:ph type="title" idx="4294967295"/>
          </p:nvPr>
        </p:nvSpPr>
        <p:spPr>
          <a:xfrm>
            <a:off x="288603" y="367581"/>
            <a:ext cx="8229600"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POSTUPAK IZBORA RAVNATELJA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zervirano mjesto sadržaja 2"/>
          <p:cNvSpPr>
            <a:spLocks noGrp="1"/>
          </p:cNvSpPr>
          <p:nvPr>
            <p:ph idx="4294967295"/>
          </p:nvPr>
        </p:nvSpPr>
        <p:spPr>
          <a:xfrm>
            <a:off x="468313" y="1773238"/>
            <a:ext cx="8229600" cy="4997450"/>
          </a:xfrm>
        </p:spPr>
        <p:txBody>
          <a:bodyPr/>
          <a:lstStyle/>
          <a:p>
            <a:pPr algn="just" eaLnBrk="1" hangingPunct="1">
              <a:spcBef>
                <a:spcPct val="0"/>
              </a:spcBef>
              <a:buFontTx/>
              <a:buChar char="•"/>
            </a:pPr>
            <a:endParaRPr lang="hr-HR" altLang="sr-Latn-CS" sz="2000">
              <a:latin typeface="Times New Roman" charset="0"/>
              <a:ea typeface="Times New Roman" charset="0"/>
              <a:cs typeface="Times New Roman" charset="0"/>
            </a:endParaRPr>
          </a:p>
          <a:p>
            <a:pPr algn="just" eaLnBrk="1" hangingPunct="1">
              <a:spcBef>
                <a:spcPct val="0"/>
              </a:spcBef>
              <a:buFontTx/>
              <a:buChar char="•"/>
            </a:pPr>
            <a:r>
              <a:rPr lang="hr-HR" altLang="sr-Latn-CS" sz="2400">
                <a:latin typeface="Times New Roman" charset="0"/>
                <a:ea typeface="Times New Roman" charset="0"/>
                <a:cs typeface="Times New Roman" charset="0"/>
              </a:rPr>
              <a:t>Neizabrani kandidat ima pravo u roku od 15 dana od dana primitka obavijesti o izboru zatražiti sudsku zaštitu kod nadležnog suda – radni spor</a:t>
            </a:r>
          </a:p>
          <a:p>
            <a:pPr algn="just" eaLnBrk="1" hangingPunct="1">
              <a:spcBef>
                <a:spcPct val="0"/>
              </a:spcBef>
              <a:buFont typeface="Arial" charset="0"/>
              <a:buNone/>
            </a:pPr>
            <a:endParaRPr lang="hr-HR" altLang="sr-Latn-CS" sz="2400">
              <a:latin typeface="Times New Roman" charset="0"/>
              <a:ea typeface="Times New Roman" charset="0"/>
              <a:cs typeface="Times New Roman" charset="0"/>
            </a:endParaRPr>
          </a:p>
          <a:p>
            <a:pPr algn="just" eaLnBrk="1" hangingPunct="1">
              <a:spcBef>
                <a:spcPct val="0"/>
              </a:spcBef>
              <a:buFontTx/>
              <a:buChar char="•"/>
            </a:pPr>
            <a:r>
              <a:rPr lang="hr-HR" altLang="sr-Latn-CS" sz="2400">
                <a:latin typeface="Times New Roman" charset="0"/>
                <a:ea typeface="Times New Roman" charset="0"/>
                <a:cs typeface="Times New Roman" charset="0"/>
              </a:rPr>
              <a:t>Žalba će se smatrati osnovanom u slučaju:</a:t>
            </a:r>
          </a:p>
          <a:p>
            <a:pPr lvl="1" algn="just" eaLnBrk="1" hangingPunct="1">
              <a:spcBef>
                <a:spcPct val="0"/>
              </a:spcBef>
              <a:buFont typeface="Wingdings" charset="2"/>
              <a:buChar char="Ø"/>
            </a:pPr>
            <a:r>
              <a:rPr lang="hr-HR" altLang="sr-Latn-CS" sz="2400">
                <a:latin typeface="Times New Roman" charset="0"/>
                <a:ea typeface="Times New Roman" charset="0"/>
                <a:cs typeface="Times New Roman" charset="0"/>
              </a:rPr>
              <a:t>bitne povreda postupka ili </a:t>
            </a:r>
          </a:p>
          <a:p>
            <a:pPr lvl="1" algn="just" eaLnBrk="1" hangingPunct="1">
              <a:spcBef>
                <a:spcPct val="0"/>
              </a:spcBef>
              <a:buFont typeface="Wingdings" charset="2"/>
              <a:buChar char="Ø"/>
            </a:pPr>
            <a:r>
              <a:rPr lang="hr-HR" altLang="sr-Latn-CS" sz="2400">
                <a:latin typeface="Times New Roman" charset="0"/>
                <a:ea typeface="Times New Roman" charset="0"/>
                <a:cs typeface="Times New Roman" charset="0"/>
              </a:rPr>
              <a:t>ako izabrani kandidat ne ispunjava uvjete iz natječaja</a:t>
            </a:r>
          </a:p>
          <a:p>
            <a:pPr algn="just" eaLnBrk="1" hangingPunct="1">
              <a:spcBef>
                <a:spcPct val="0"/>
              </a:spcBef>
              <a:buFontTx/>
              <a:buChar char="•"/>
            </a:pPr>
            <a:endParaRPr lang="hr-HR" altLang="sr-Latn-CS" sz="2400">
              <a:latin typeface="Times New Roman" charset="0"/>
              <a:ea typeface="Times New Roman" charset="0"/>
              <a:cs typeface="Times New Roman" charset="0"/>
            </a:endParaRPr>
          </a:p>
          <a:p>
            <a:pPr algn="just" eaLnBrk="1" hangingPunct="1">
              <a:spcBef>
                <a:spcPct val="0"/>
              </a:spcBef>
              <a:buFontTx/>
              <a:buChar char="•"/>
            </a:pPr>
            <a:r>
              <a:rPr lang="hr-HR" altLang="sr-Latn-CS" sz="2400">
                <a:latin typeface="Times New Roman" charset="0"/>
                <a:ea typeface="Times New Roman" charset="0"/>
                <a:cs typeface="Times New Roman" charset="0"/>
              </a:rPr>
              <a:t>Ako se na natječaj nitko ne javi ili nitko od kandidata ne bude izabran imenovat će se </a:t>
            </a:r>
            <a:r>
              <a:rPr lang="hr-HR" altLang="sr-Latn-CS" sz="2400" u="sng">
                <a:latin typeface="Times New Roman" charset="0"/>
                <a:ea typeface="Times New Roman" charset="0"/>
                <a:cs typeface="Times New Roman" charset="0"/>
              </a:rPr>
              <a:t>vršitelj dužnosti ravnatelja</a:t>
            </a:r>
            <a:r>
              <a:rPr lang="hr-HR" altLang="sr-Latn-CS" sz="2400">
                <a:latin typeface="Times New Roman" charset="0"/>
                <a:ea typeface="Times New Roman" charset="0"/>
                <a:cs typeface="Times New Roman" charset="0"/>
              </a:rPr>
              <a:t>.</a:t>
            </a:r>
          </a:p>
          <a:p>
            <a:pPr algn="just" eaLnBrk="1" hangingPunct="1">
              <a:spcBef>
                <a:spcPct val="0"/>
              </a:spcBef>
              <a:buFont typeface="Arial" charset="0"/>
              <a:buNone/>
            </a:pPr>
            <a:r>
              <a:rPr lang="hr-HR" altLang="sr-Latn-CS" sz="2400">
                <a:latin typeface="Times New Roman" charset="0"/>
                <a:ea typeface="Times New Roman" charset="0"/>
                <a:cs typeface="Times New Roman" charset="0"/>
              </a:rPr>
              <a:t> </a:t>
            </a:r>
          </a:p>
        </p:txBody>
      </p:sp>
      <p:sp>
        <p:nvSpPr>
          <p:cNvPr id="4" name="Naslov 1"/>
          <p:cNvSpPr>
            <a:spLocks noGrp="1"/>
          </p:cNvSpPr>
          <p:nvPr>
            <p:ph type="title" idx="4294967295"/>
          </p:nvPr>
        </p:nvSpPr>
        <p:spPr>
          <a:xfrm>
            <a:off x="323528" y="404664"/>
            <a:ext cx="8374385" cy="1143001"/>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POSTUPAK IZBORA RAVNATELJA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zervirano mjesto sadržaja 2"/>
          <p:cNvSpPr>
            <a:spLocks noGrp="1"/>
          </p:cNvSpPr>
          <p:nvPr>
            <p:ph idx="4294967295"/>
          </p:nvPr>
        </p:nvSpPr>
        <p:spPr>
          <a:xfrm>
            <a:off x="323850" y="1773238"/>
            <a:ext cx="8135938" cy="4997450"/>
          </a:xfrm>
        </p:spPr>
        <p:txBody>
          <a:bodyPr/>
          <a:lstStyle/>
          <a:p>
            <a:pPr lvl="1" algn="just">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ugovor o radu u punom radnom vremenu na vrijeme od 4 godine </a:t>
            </a:r>
          </a:p>
          <a:p>
            <a:pPr lvl="1" algn="just">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a:p>
            <a:pPr lvl="1" algn="just">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Mirovanje radnog odnosa do isteka drugog mandata za ravnatelja (ako ima ugovor o radu na neodređeno vrijeme  u ustanovi socijalne skrbi).</a:t>
            </a:r>
          </a:p>
          <a:p>
            <a:pPr lvl="1" algn="just">
              <a:spcBef>
                <a:spcPct val="0"/>
              </a:spcBef>
              <a:buFont typeface="Arial" charset="0"/>
              <a:buChar char="•"/>
            </a:pPr>
            <a:endParaRPr lang="hr-HR" altLang="sr-Latn-CS" sz="2400">
              <a:solidFill>
                <a:srgbClr val="000000"/>
              </a:solidFill>
              <a:latin typeface="Times New Roman" charset="0"/>
              <a:ea typeface="Times New Roman" charset="0"/>
              <a:cs typeface="Times New Roman" charset="0"/>
            </a:endParaRPr>
          </a:p>
          <a:p>
            <a:pPr lvl="1" algn="just">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Po isteku mandata bivši ravnatelj dužan se je vratiti na ranije poslove u protivnom radni odnos mu prestaje</a:t>
            </a:r>
          </a:p>
          <a:p>
            <a:pPr lvl="1" algn="just">
              <a:spcBef>
                <a:spcPct val="0"/>
              </a:spcBef>
              <a:buFont typeface="Arial" charset="0"/>
              <a:buChar char="•"/>
            </a:pPr>
            <a:endParaRPr lang="hr-HR" altLang="sr-Latn-CS" sz="2400">
              <a:solidFill>
                <a:srgbClr val="000000"/>
              </a:solidFill>
              <a:latin typeface="Times New Roman" charset="0"/>
              <a:ea typeface="Times New Roman" charset="0"/>
              <a:cs typeface="Times New Roman" charset="0"/>
            </a:endParaRPr>
          </a:p>
          <a:p>
            <a:pPr lvl="1" algn="just">
              <a:spcBef>
                <a:spcPct val="0"/>
              </a:spcBef>
              <a:buFont typeface="Arial" charset="0"/>
              <a:buChar char="•"/>
            </a:pPr>
            <a:r>
              <a:rPr lang="hr-HR" altLang="sr-Latn-CS" sz="2400" u="sng">
                <a:solidFill>
                  <a:srgbClr val="000000"/>
                </a:solidFill>
                <a:latin typeface="Times New Roman" charset="0"/>
                <a:ea typeface="Times New Roman" charset="0"/>
                <a:cs typeface="Times New Roman" charset="0"/>
              </a:rPr>
              <a:t>NOVINA</a:t>
            </a:r>
            <a:r>
              <a:rPr lang="hr-HR" altLang="sr-Latn-CS" sz="2400">
                <a:solidFill>
                  <a:srgbClr val="000000"/>
                </a:solidFill>
                <a:latin typeface="Times New Roman" charset="0"/>
                <a:ea typeface="Times New Roman" charset="0"/>
                <a:cs typeface="Times New Roman" charset="0"/>
              </a:rPr>
              <a:t>: ako ne bude ponovno imenovan za ravnatelja CSS ili DSS dužan mu je ponuditi sklapanje ugovora o radu za radno mjesto za koje ispunjava uvjete.</a:t>
            </a:r>
            <a:endParaRPr lang="hr-HR" altLang="sr-Latn-CS">
              <a:solidFill>
                <a:srgbClr val="000000"/>
              </a:solidFill>
              <a:latin typeface="Times New Roman" charset="0"/>
              <a:ea typeface="Times New Roman" charset="0"/>
              <a:cs typeface="Times New Roman" charset="0"/>
            </a:endParaRPr>
          </a:p>
          <a:p>
            <a:pPr lvl="2" algn="just">
              <a:spcBef>
                <a:spcPct val="0"/>
              </a:spcBef>
              <a:buFont typeface="Arial" charset="0"/>
              <a:buNone/>
            </a:pPr>
            <a:endParaRPr lang="hr-HR" altLang="sr-Latn-CS">
              <a:solidFill>
                <a:srgbClr val="000000"/>
              </a:solidFill>
              <a:latin typeface="Times New Roman" charset="0"/>
              <a:ea typeface="Times New Roman" charset="0"/>
              <a:cs typeface="Times New Roman" charset="0"/>
            </a:endParaRPr>
          </a:p>
          <a:p>
            <a:pPr eaLnBrk="1" hangingPunct="1"/>
            <a:endParaRPr lang="hr-HR" altLang="sr-Latn-CS" sz="2400">
              <a:latin typeface="Arial" charset="0"/>
            </a:endParaRPr>
          </a:p>
        </p:txBody>
      </p:sp>
      <p:sp>
        <p:nvSpPr>
          <p:cNvPr id="4" name="Naslov 1"/>
          <p:cNvSpPr>
            <a:spLocks noGrp="1"/>
          </p:cNvSpPr>
          <p:nvPr>
            <p:ph type="title" idx="4294967295"/>
          </p:nvPr>
        </p:nvSpPr>
        <p:spPr>
          <a:xfrm>
            <a:off x="283840" y="365993"/>
            <a:ext cx="8229601" cy="1143001"/>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UGOVOR O RADU ZA RADNO MJESTO RAVNATELJA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zervirano mjesto sadržaja 2"/>
          <p:cNvSpPr>
            <a:spLocks noGrp="1"/>
          </p:cNvSpPr>
          <p:nvPr>
            <p:ph idx="4294967295"/>
          </p:nvPr>
        </p:nvSpPr>
        <p:spPr>
          <a:xfrm>
            <a:off x="323850" y="1773238"/>
            <a:ext cx="8208963" cy="4997450"/>
          </a:xfrm>
        </p:spPr>
        <p:txBody>
          <a:bodyPr/>
          <a:lstStyle/>
          <a:p>
            <a:pPr lvl="1" algn="just">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Upravno vijeće može razrješiti ravnatelja prije isteka mandata (čl.  136. i 157. Zakona o soc. skrbi)</a:t>
            </a:r>
          </a:p>
          <a:p>
            <a:pPr lvl="1" algn="just">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a:p>
            <a:pPr lvl="1" algn="just">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protiv odluke o razrješenju ravnatelj ima pravo tužbom tražiti sudsku zaštitu prava – radni spor čl. 45. Zakona o ustanovama </a:t>
            </a:r>
          </a:p>
          <a:p>
            <a:pPr lvl="1" algn="just">
              <a:spcBef>
                <a:spcPct val="0"/>
              </a:spcBef>
              <a:buFont typeface="Arial" charset="0"/>
              <a:buChar char="•"/>
            </a:pPr>
            <a:endParaRPr lang="hr-HR" altLang="sr-Latn-CS" sz="2400">
              <a:solidFill>
                <a:srgbClr val="000000"/>
              </a:solidFill>
              <a:latin typeface="Times New Roman" charset="0"/>
              <a:ea typeface="Times New Roman" charset="0"/>
              <a:cs typeface="Times New Roman" charset="0"/>
            </a:endParaRPr>
          </a:p>
          <a:p>
            <a:pPr lvl="1" algn="just">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Rok za žalbu – 30 dana od dana primitka odluke o razrješenju</a:t>
            </a:r>
          </a:p>
          <a:p>
            <a:pPr lvl="1" algn="just">
              <a:spcBef>
                <a:spcPct val="0"/>
              </a:spcBef>
              <a:buFont typeface="Arial" charset="0"/>
              <a:buChar char="•"/>
            </a:pPr>
            <a:endParaRPr lang="hr-HR" altLang="sr-Latn-CS" sz="2400">
              <a:solidFill>
                <a:srgbClr val="000000"/>
              </a:solidFill>
              <a:latin typeface="Times New Roman" charset="0"/>
              <a:ea typeface="Times New Roman" charset="0"/>
              <a:cs typeface="Times New Roman" charset="0"/>
            </a:endParaRPr>
          </a:p>
          <a:p>
            <a:pPr lvl="1" algn="just">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U slučaju razrješenja ravnatelja imenovat će se vršitelj dužnosti</a:t>
            </a:r>
          </a:p>
          <a:p>
            <a:pPr lvl="1" algn="just">
              <a:spcBef>
                <a:spcPct val="0"/>
              </a:spcBef>
              <a:buFont typeface="Arial" charset="0"/>
              <a:buNone/>
            </a:pPr>
            <a:endParaRPr lang="hr-HR" altLang="sr-Latn-CS" sz="1800">
              <a:latin typeface="Arial" charset="0"/>
            </a:endParaRPr>
          </a:p>
        </p:txBody>
      </p:sp>
      <p:sp>
        <p:nvSpPr>
          <p:cNvPr id="4" name="Naslov 1"/>
          <p:cNvSpPr>
            <a:spLocks noGrp="1"/>
          </p:cNvSpPr>
          <p:nvPr>
            <p:ph type="title" idx="4294967295"/>
          </p:nvPr>
        </p:nvSpPr>
        <p:spPr>
          <a:xfrm>
            <a:off x="283840" y="365993"/>
            <a:ext cx="8229601" cy="1143001"/>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RAZRJEŠENJE RAVNATELJA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zervirano mjesto sadržaja 2"/>
          <p:cNvSpPr>
            <a:spLocks noGrp="1"/>
          </p:cNvSpPr>
          <p:nvPr>
            <p:ph idx="4294967295"/>
          </p:nvPr>
        </p:nvSpPr>
        <p:spPr>
          <a:xfrm>
            <a:off x="468313" y="1773238"/>
            <a:ext cx="7991475" cy="4997450"/>
          </a:xfrm>
        </p:spPr>
        <p:txBody>
          <a:bodyPr/>
          <a:lstStyle/>
          <a:p>
            <a:pPr algn="just">
              <a:spcBef>
                <a:spcPct val="0"/>
              </a:spcBef>
              <a:spcAft>
                <a:spcPts val="600"/>
              </a:spcAft>
            </a:pPr>
            <a:r>
              <a:rPr lang="hr-HR" altLang="hr-HR" sz="2400">
                <a:latin typeface="Times New Roman" charset="0"/>
                <a:ea typeface="Times New Roman" charset="0"/>
                <a:cs typeface="Times New Roman" charset="0"/>
              </a:rPr>
              <a:t>kolegijalno i stručno tijelo ustanove,</a:t>
            </a:r>
          </a:p>
          <a:p>
            <a:pPr algn="just">
              <a:spcBef>
                <a:spcPct val="0"/>
              </a:spcBef>
              <a:spcAft>
                <a:spcPts val="600"/>
              </a:spcAft>
            </a:pPr>
            <a:r>
              <a:rPr lang="hr-HR" altLang="hr-HR" sz="2400">
                <a:latin typeface="Times New Roman" charset="0"/>
                <a:ea typeface="Times New Roman" charset="0"/>
                <a:cs typeface="Times New Roman" charset="0"/>
              </a:rPr>
              <a:t>čine ga svi stručni radnici,</a:t>
            </a:r>
          </a:p>
          <a:p>
            <a:pPr algn="just">
              <a:spcBef>
                <a:spcPct val="0"/>
              </a:spcBef>
              <a:spcAft>
                <a:spcPts val="600"/>
              </a:spcAft>
            </a:pPr>
            <a:r>
              <a:rPr lang="hr-HR" altLang="hr-HR" sz="2400">
                <a:latin typeface="Times New Roman" charset="0"/>
                <a:ea typeface="Times New Roman" charset="0"/>
                <a:cs typeface="Times New Roman" charset="0"/>
              </a:rPr>
              <a:t>ovlasti propisane statutom (stručni prijedlozi i mišljenja)</a:t>
            </a:r>
          </a:p>
          <a:p>
            <a:pPr algn="just">
              <a:spcBef>
                <a:spcPct val="0"/>
              </a:spcBef>
              <a:spcAft>
                <a:spcPts val="600"/>
              </a:spcAft>
            </a:pPr>
            <a:r>
              <a:rPr lang="hr-HR" altLang="hr-HR" sz="2400">
                <a:latin typeface="Times New Roman" charset="0"/>
                <a:ea typeface="Times New Roman" charset="0"/>
                <a:cs typeface="Times New Roman" charset="0"/>
              </a:rPr>
              <a:t>rad vijeća pobliže se uređuje poslovnikom,</a:t>
            </a:r>
          </a:p>
          <a:p>
            <a:pPr algn="just">
              <a:spcBef>
                <a:spcPct val="0"/>
              </a:spcBef>
              <a:spcAft>
                <a:spcPts val="600"/>
              </a:spcAft>
            </a:pPr>
            <a:r>
              <a:rPr lang="hr-HR" altLang="hr-HR" sz="2400">
                <a:latin typeface="Times New Roman" charset="0"/>
                <a:ea typeface="Times New Roman" charset="0"/>
                <a:cs typeface="Times New Roman" charset="0"/>
              </a:rPr>
              <a:t>zapisnik o održanoj sjednici vijeća: sadržaj zapisnika propisuje Zakon o općem upravnom postupku</a:t>
            </a:r>
          </a:p>
          <a:p>
            <a:pPr algn="just">
              <a:spcBef>
                <a:spcPct val="0"/>
              </a:spcBef>
              <a:spcAft>
                <a:spcPts val="600"/>
              </a:spcAft>
            </a:pPr>
            <a:r>
              <a:rPr lang="hr-HR" altLang="sr-Latn-CS" sz="2400">
                <a:solidFill>
                  <a:srgbClr val="000000"/>
                </a:solidFill>
                <a:latin typeface="Times New Roman" charset="0"/>
                <a:ea typeface="Times New Roman" charset="0"/>
                <a:cs typeface="Times New Roman" charset="0"/>
              </a:rPr>
              <a:t>član vijeća (stručni suradnik) može biti imenovan za zamjenika ravnatelja  </a:t>
            </a:r>
          </a:p>
          <a:p>
            <a:pPr>
              <a:spcAft>
                <a:spcPts val="600"/>
              </a:spcAft>
              <a:buFont typeface="Arial" charset="0"/>
              <a:buNone/>
            </a:pPr>
            <a:endParaRPr lang="hr-HR" altLang="sr-Latn-CS" sz="1800">
              <a:latin typeface="Segoe UI" charset="0"/>
              <a:ea typeface="Segoe UI" charset="0"/>
              <a:cs typeface="Segoe UI" charset="0"/>
            </a:endParaRPr>
          </a:p>
          <a:p>
            <a:pPr>
              <a:spcAft>
                <a:spcPts val="600"/>
              </a:spcAft>
              <a:buFont typeface="Arial" charset="0"/>
              <a:buNone/>
            </a:pPr>
            <a:endParaRPr lang="hr-HR" altLang="sr-Latn-CS" sz="1800">
              <a:latin typeface="Arial" charset="0"/>
            </a:endParaRPr>
          </a:p>
          <a:p>
            <a:pPr eaLnBrk="1" hangingPunct="1">
              <a:spcAft>
                <a:spcPts val="600"/>
              </a:spcAft>
              <a:buFontTx/>
              <a:buNone/>
            </a:pPr>
            <a:r>
              <a:rPr lang="sr-Latn-CS" altLang="sr-Latn-CS" sz="1800">
                <a:latin typeface="Arial" charset="0"/>
              </a:rPr>
              <a:t> </a:t>
            </a:r>
            <a:r>
              <a:rPr lang="hr-HR" altLang="sr-Latn-CS" sz="1200"/>
              <a:t> </a:t>
            </a:r>
            <a:r>
              <a:rPr lang="hr-HR" altLang="sr-Latn-CS" sz="1200">
                <a:latin typeface="Arial" charset="0"/>
              </a:rPr>
              <a:t>. </a:t>
            </a:r>
          </a:p>
          <a:p>
            <a:pPr eaLnBrk="1" hangingPunct="1"/>
            <a:endParaRPr lang="hr-HR" altLang="sr-Latn-CS" sz="1800">
              <a:latin typeface="Arial" charset="0"/>
            </a:endParaRPr>
          </a:p>
          <a:p>
            <a:pPr>
              <a:spcBef>
                <a:spcPct val="0"/>
              </a:spcBef>
              <a:buFont typeface="Arial" charset="0"/>
              <a:buNone/>
            </a:pPr>
            <a:endParaRPr lang="hr-HR" altLang="hr-HR" sz="2400">
              <a:latin typeface="Arial" charset="0"/>
            </a:endParaRPr>
          </a:p>
          <a:p>
            <a:pPr>
              <a:lnSpc>
                <a:spcPct val="80000"/>
              </a:lnSpc>
              <a:buFont typeface="Arial" charset="0"/>
              <a:buNone/>
            </a:pPr>
            <a:endParaRPr lang="hr-HR" altLang="hr-HR" sz="1800">
              <a:latin typeface="Arial" charset="0"/>
            </a:endParaRPr>
          </a:p>
          <a:p>
            <a:pPr>
              <a:lnSpc>
                <a:spcPct val="80000"/>
              </a:lnSpc>
              <a:buFont typeface="Arial" charset="0"/>
              <a:buNone/>
            </a:pPr>
            <a:endParaRPr lang="hr-HR" altLang="hr-HR" sz="1800">
              <a:latin typeface="Arial" charset="0"/>
            </a:endParaRPr>
          </a:p>
          <a:p>
            <a:pPr>
              <a:lnSpc>
                <a:spcPct val="80000"/>
              </a:lnSpc>
              <a:buFont typeface="Arial" charset="0"/>
              <a:buNone/>
            </a:pPr>
            <a:r>
              <a:rPr lang="hr-HR" altLang="hr-HR" sz="1800">
                <a:latin typeface="Arial" charset="0"/>
              </a:rPr>
              <a:t>	</a:t>
            </a:r>
          </a:p>
        </p:txBody>
      </p:sp>
      <p:sp>
        <p:nvSpPr>
          <p:cNvPr id="4" name="Naslov 1"/>
          <p:cNvSpPr>
            <a:spLocks noGrp="1"/>
          </p:cNvSpPr>
          <p:nvPr>
            <p:ph type="title" idx="4294967295"/>
          </p:nvPr>
        </p:nvSpPr>
        <p:spPr>
          <a:xfrm>
            <a:off x="283840" y="365993"/>
            <a:ext cx="8229601" cy="1143001"/>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hr-HR" altLang="sr-Latn-CS" sz="3200" b="1">
                <a:latin typeface="Times New Roman" charset="0"/>
                <a:ea typeface="Times New Roman" charset="0"/>
                <a:cs typeface="Times New Roman" charset="0"/>
              </a:rPr>
              <a:t>STRUČNO VIJEĆE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zervirano mjesto sadržaja 2"/>
          <p:cNvSpPr>
            <a:spLocks noGrp="1"/>
          </p:cNvSpPr>
          <p:nvPr>
            <p:ph idx="1"/>
          </p:nvPr>
        </p:nvSpPr>
        <p:spPr>
          <a:xfrm>
            <a:off x="250825" y="1824038"/>
            <a:ext cx="8353425" cy="4997450"/>
          </a:xfrm>
        </p:spPr>
        <p:txBody>
          <a:bodyPr/>
          <a:lstStyle/>
          <a:p>
            <a:pPr algn="just" eaLnBrk="1" hangingPunct="1">
              <a:spcBef>
                <a:spcPct val="0"/>
              </a:spcBef>
            </a:pPr>
            <a:r>
              <a:rPr lang="hr-HR" altLang="sr-Latn-CS" sz="2400">
                <a:latin typeface="Times New Roman" charset="0"/>
                <a:ea typeface="Times New Roman" charset="0"/>
                <a:cs typeface="Times New Roman" charset="0"/>
              </a:rPr>
              <a:t>Zakon o ustanovama (NN 76/93, 29/97, 47/99, 35/08)  </a:t>
            </a:r>
          </a:p>
          <a:p>
            <a:pPr algn="just" eaLnBrk="1" hangingPunct="1">
              <a:spcBef>
                <a:spcPct val="0"/>
              </a:spcBef>
            </a:pPr>
            <a:r>
              <a:rPr lang="hr-HR" altLang="sr-Latn-CS" sz="2400">
                <a:latin typeface="Times New Roman" charset="0"/>
                <a:ea typeface="Times New Roman" charset="0"/>
                <a:cs typeface="Times New Roman" charset="0"/>
              </a:rPr>
              <a:t>Zakon o socijalnoj skrbi (NN 157/13 i 152/14)</a:t>
            </a:r>
          </a:p>
          <a:p>
            <a:pPr algn="just" eaLnBrk="1" hangingPunct="1">
              <a:spcBef>
                <a:spcPct val="0"/>
              </a:spcBef>
            </a:pPr>
            <a:r>
              <a:rPr lang="hr-HR" altLang="sr-Latn-CS" sz="2400">
                <a:latin typeface="Times New Roman" charset="0"/>
                <a:ea typeface="Times New Roman" charset="0"/>
                <a:cs typeface="Times New Roman" charset="0"/>
              </a:rPr>
              <a:t>Obiteljski zakon </a:t>
            </a:r>
            <a:r>
              <a:rPr lang="nn-NO" altLang="hr-HR" sz="2400">
                <a:latin typeface="Times New Roman" charset="0"/>
                <a:ea typeface="Times New Roman" charset="0"/>
                <a:cs typeface="Times New Roman" charset="0"/>
              </a:rPr>
              <a:t>(NN 116/03., 17/04., 136/04.,107/07., 57/11., 61/11. i 25/13.)</a:t>
            </a:r>
            <a:endParaRPr lang="hr-HR" altLang="sr-Latn-CS" sz="2400">
              <a:latin typeface="Times New Roman" charset="0"/>
              <a:ea typeface="Times New Roman" charset="0"/>
              <a:cs typeface="Times New Roman" charset="0"/>
            </a:endParaRPr>
          </a:p>
          <a:p>
            <a:pPr algn="just" eaLnBrk="1" hangingPunct="1">
              <a:spcBef>
                <a:spcPct val="0"/>
              </a:spcBef>
            </a:pPr>
            <a:r>
              <a:rPr lang="hr-HR" altLang="sr-Latn-CS" sz="2400">
                <a:latin typeface="Times New Roman" charset="0"/>
                <a:ea typeface="Times New Roman" charset="0"/>
                <a:cs typeface="Times New Roman" charset="0"/>
              </a:rPr>
              <a:t>Pravilnik o minimalnim uvjetima za pružanje socijalnih usluga (NN 40/14)</a:t>
            </a:r>
          </a:p>
          <a:p>
            <a:pPr algn="just" eaLnBrk="1" hangingPunct="1">
              <a:spcBef>
                <a:spcPct val="0"/>
              </a:spcBef>
            </a:pPr>
            <a:r>
              <a:rPr lang="hr-HR" altLang="hr-HR" sz="2400">
                <a:latin typeface="Times New Roman" charset="0"/>
                <a:ea typeface="Times New Roman" charset="0"/>
                <a:cs typeface="Times New Roman" charset="0"/>
              </a:rPr>
              <a:t>Pravilnik o standardima kvalitete socijalnih usluga (143/14)</a:t>
            </a:r>
            <a:endParaRPr lang="hr-HR" altLang="sr-Latn-CS" sz="2400">
              <a:latin typeface="Times New Roman" charset="0"/>
              <a:ea typeface="Times New Roman" charset="0"/>
              <a:cs typeface="Times New Roman" charset="0"/>
            </a:endParaRPr>
          </a:p>
          <a:p>
            <a:pPr algn="just"/>
            <a:r>
              <a:rPr lang="hr-HR" altLang="sr-Latn-CS" sz="2400">
                <a:latin typeface="Times New Roman" charset="0"/>
                <a:ea typeface="Times New Roman" charset="0"/>
                <a:cs typeface="Times New Roman" charset="0"/>
              </a:rPr>
              <a:t>Pravilnik o sadržaju upisnika ustanova socijalne skrbi (NN 52/10)</a:t>
            </a:r>
          </a:p>
          <a:p>
            <a:pPr algn="just">
              <a:spcBef>
                <a:spcPct val="0"/>
              </a:spcBef>
            </a:pPr>
            <a:r>
              <a:rPr lang="hr-HR" altLang="hr-HR" sz="2400">
                <a:latin typeface="Times New Roman" charset="0"/>
                <a:ea typeface="Times New Roman" charset="0"/>
                <a:cs typeface="Times New Roman" charset="0"/>
              </a:rPr>
              <a:t>Pravilnik o vježbeničkom stažu stručnih djelatnika u ustanovama socijalne skrbi (Narodne novine  29/98, 30/99 i 38/04). </a:t>
            </a:r>
            <a:endParaRPr lang="hr-HR" altLang="sr-Latn-CS" sz="2400">
              <a:latin typeface="Times New Roman" charset="0"/>
              <a:ea typeface="Times New Roman" charset="0"/>
              <a:cs typeface="Times New Roman" charset="0"/>
            </a:endParaRPr>
          </a:p>
          <a:p>
            <a:pPr algn="just">
              <a:buFont typeface="Arial" charset="0"/>
              <a:buNone/>
            </a:pPr>
            <a:endParaRPr lang="hr-HR" altLang="sr-Latn-CS" sz="2400">
              <a:latin typeface="Times New Roman" charset="0"/>
              <a:ea typeface="Times New Roman" charset="0"/>
              <a:cs typeface="Times New Roman" charset="0"/>
            </a:endParaRPr>
          </a:p>
          <a:p>
            <a:pPr algn="just"/>
            <a:endParaRPr lang="hr-HR" altLang="sr-Latn-CS" sz="1200">
              <a:latin typeface="Times New Roman" charset="0"/>
              <a:ea typeface="Times New Roman" charset="0"/>
              <a:cs typeface="Times New Roman" charset="0"/>
            </a:endParaRPr>
          </a:p>
          <a:p>
            <a:pPr marL="457200" lvl="1" indent="0" eaLnBrk="1" hangingPunct="1">
              <a:spcBef>
                <a:spcPts val="425"/>
              </a:spcBef>
              <a:buFont typeface="Arial" charset="0"/>
              <a:buNone/>
            </a:pPr>
            <a:r>
              <a:rPr lang="hr-HR" altLang="sr-Latn-CS" sz="1200">
                <a:latin typeface="Times New Roman" charset="0"/>
                <a:ea typeface="Times New Roman" charset="0"/>
                <a:cs typeface="Times New Roman" charset="0"/>
              </a:rPr>
              <a:t> </a:t>
            </a:r>
          </a:p>
          <a:p>
            <a:pPr eaLnBrk="1" hangingPunct="1">
              <a:spcBef>
                <a:spcPts val="425"/>
              </a:spcBef>
            </a:pPr>
            <a:endParaRPr lang="hr-HR" altLang="sr-Latn-CS" sz="2400">
              <a:latin typeface="Times New Roman" charset="0"/>
              <a:ea typeface="Times New Roman" charset="0"/>
              <a:cs typeface="Times New Roman" charset="0"/>
            </a:endParaRPr>
          </a:p>
          <a:p>
            <a:pPr eaLnBrk="1" hangingPunct="1">
              <a:lnSpc>
                <a:spcPct val="80000"/>
              </a:lnSpc>
            </a:pPr>
            <a:endParaRPr lang="hr-HR" altLang="sr-Latn-CS" sz="2400">
              <a:latin typeface="Times New Roman" charset="0"/>
              <a:ea typeface="Times New Roman" charset="0"/>
              <a:cs typeface="Times New Roman" charset="0"/>
            </a:endParaRPr>
          </a:p>
          <a:p>
            <a:pPr eaLnBrk="1" hangingPunct="1">
              <a:lnSpc>
                <a:spcPct val="80000"/>
              </a:lnSpc>
            </a:pPr>
            <a:endParaRPr lang="hr-HR" altLang="sr-Latn-CS" sz="2400">
              <a:latin typeface="Times New Roman" charset="0"/>
              <a:ea typeface="Times New Roman" charset="0"/>
              <a:cs typeface="Times New Roman" charset="0"/>
            </a:endParaRPr>
          </a:p>
          <a:p>
            <a:pPr eaLnBrk="1" hangingPunct="1">
              <a:lnSpc>
                <a:spcPct val="80000"/>
              </a:lnSpc>
            </a:pPr>
            <a:endParaRPr lang="hr-HR" altLang="sr-Latn-CS" sz="2400">
              <a:latin typeface="Times New Roman" charset="0"/>
              <a:ea typeface="Times New Roman" charset="0"/>
              <a:cs typeface="Times New Roman" charset="0"/>
            </a:endParaRPr>
          </a:p>
          <a:p>
            <a:pPr algn="just" eaLnBrk="1" hangingPunct="1">
              <a:lnSpc>
                <a:spcPct val="80000"/>
              </a:lnSpc>
            </a:pPr>
            <a:endParaRPr lang="hr-HR" altLang="sr-Latn-CS" sz="2400">
              <a:latin typeface="Times New Roman" charset="0"/>
              <a:ea typeface="Times New Roman" charset="0"/>
              <a:cs typeface="Times New Roman" charset="0"/>
            </a:endParaRPr>
          </a:p>
          <a:p>
            <a:pPr algn="just" eaLnBrk="1" hangingPunct="1">
              <a:lnSpc>
                <a:spcPct val="80000"/>
              </a:lnSpc>
            </a:pPr>
            <a:endParaRPr lang="hr-HR" altLang="sr-Latn-CS" sz="2400">
              <a:latin typeface="Times New Roman" charset="0"/>
              <a:ea typeface="Times New Roman" charset="0"/>
              <a:cs typeface="Times New Roman" charset="0"/>
            </a:endParaRPr>
          </a:p>
          <a:p>
            <a:pPr eaLnBrk="1" hangingPunct="1">
              <a:lnSpc>
                <a:spcPct val="80000"/>
              </a:lnSpc>
              <a:buFont typeface="Arial" charset="0"/>
              <a:buNone/>
            </a:pPr>
            <a:endParaRPr lang="hr-HR" altLang="sr-Latn-CS" sz="2400">
              <a:latin typeface="Times New Roman" charset="0"/>
              <a:ea typeface="Times New Roman" charset="0"/>
              <a:cs typeface="Times New Roman" charset="0"/>
            </a:endParaRPr>
          </a:p>
          <a:p>
            <a:pPr eaLnBrk="1" hangingPunct="1">
              <a:lnSpc>
                <a:spcPct val="80000"/>
              </a:lnSpc>
            </a:pPr>
            <a:endParaRPr lang="hr-HR" altLang="sr-Latn-CS" sz="2400">
              <a:latin typeface="Times New Roman" charset="0"/>
              <a:ea typeface="Times New Roman" charset="0"/>
              <a:cs typeface="Times New Roman" charset="0"/>
            </a:endParaRPr>
          </a:p>
          <a:p>
            <a:pPr eaLnBrk="1" hangingPunct="1">
              <a:lnSpc>
                <a:spcPct val="80000"/>
              </a:lnSpc>
            </a:pPr>
            <a:endParaRPr lang="hr-HR" altLang="sr-Latn-CS" sz="2400">
              <a:latin typeface="Times New Roman" charset="0"/>
              <a:ea typeface="Times New Roman" charset="0"/>
              <a:cs typeface="Times New Roman" charset="0"/>
            </a:endParaRPr>
          </a:p>
        </p:txBody>
      </p:sp>
      <p:sp>
        <p:nvSpPr>
          <p:cNvPr id="4" name="Naslov 1"/>
          <p:cNvSpPr>
            <a:spLocks noGrp="1"/>
          </p:cNvSpPr>
          <p:nvPr>
            <p:ph type="title"/>
          </p:nvPr>
        </p:nvSpPr>
        <p:spPr>
          <a:xfrm>
            <a:off x="251520" y="269776"/>
            <a:ext cx="8352928"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rtlCol="0">
            <a:normAutofit fontScale="90000"/>
          </a:bodyPr>
          <a:lstStyle/>
          <a:p>
            <a:pPr eaLnBrk="1" fontAlgn="auto" hangingPunct="1">
              <a:spcAft>
                <a:spcPts val="0"/>
              </a:spcAft>
              <a:defRPr/>
            </a:pPr>
            <a:r>
              <a:rPr lang="hr-HR" sz="3200" b="1" dirty="0" smtClean="0">
                <a:latin typeface="Times New Roman" pitchFamily="18" charset="0"/>
                <a:ea typeface="Segoe UI" pitchFamily="34" charset="0"/>
                <a:cs typeface="Times New Roman" pitchFamily="18" charset="0"/>
              </a:rPr>
              <a:t>ZAKONI I PROPISI KOJI REGULIRAJU DJELATNOST USTANOVA SOCIJALNE SKRBI</a:t>
            </a:r>
            <a:endParaRPr lang="hr-HR" sz="3200" b="1" dirty="0">
              <a:latin typeface="Times New Roman" pitchFamily="18" charset="0"/>
              <a:ea typeface="Segoe UI" pitchFamily="34"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zervirano mjesto sadržaja 2"/>
          <p:cNvSpPr>
            <a:spLocks noGrp="1"/>
          </p:cNvSpPr>
          <p:nvPr>
            <p:ph idx="4294967295"/>
          </p:nvPr>
        </p:nvSpPr>
        <p:spPr>
          <a:xfrm>
            <a:off x="468313" y="1773238"/>
            <a:ext cx="7991475" cy="4997450"/>
          </a:xfrm>
        </p:spPr>
        <p:txBody>
          <a:bodyPr/>
          <a:lstStyle/>
          <a:p>
            <a:pPr algn="just">
              <a:spcBef>
                <a:spcPct val="0"/>
              </a:spcBef>
              <a:spcAft>
                <a:spcPts val="600"/>
              </a:spcAft>
              <a:buFont typeface="Arial" charset="0"/>
              <a:buNone/>
            </a:pPr>
            <a:endParaRPr lang="hr-HR" altLang="sr-Latn-CS" sz="2400">
              <a:solidFill>
                <a:srgbClr val="000000"/>
              </a:solidFill>
              <a:latin typeface="Times New Roman" charset="0"/>
              <a:ea typeface="Times New Roman" charset="0"/>
              <a:cs typeface="Times New Roman" charset="0"/>
            </a:endParaRPr>
          </a:p>
          <a:p>
            <a:pPr>
              <a:spcAft>
                <a:spcPts val="600"/>
              </a:spcAft>
              <a:buFont typeface="Arial" charset="0"/>
              <a:buNone/>
            </a:pPr>
            <a:endParaRPr lang="hr-HR" altLang="sr-Latn-CS" sz="1800">
              <a:latin typeface="Segoe UI" charset="0"/>
              <a:ea typeface="Segoe UI" charset="0"/>
              <a:cs typeface="Segoe UI" charset="0"/>
            </a:endParaRPr>
          </a:p>
          <a:p>
            <a:pPr>
              <a:spcAft>
                <a:spcPts val="600"/>
              </a:spcAft>
              <a:buFont typeface="Arial" charset="0"/>
              <a:buNone/>
            </a:pPr>
            <a:endParaRPr lang="hr-HR" altLang="sr-Latn-CS" sz="1800">
              <a:latin typeface="Arial" charset="0"/>
            </a:endParaRPr>
          </a:p>
          <a:p>
            <a:pPr eaLnBrk="1" hangingPunct="1">
              <a:spcAft>
                <a:spcPts val="600"/>
              </a:spcAft>
              <a:buFontTx/>
              <a:buNone/>
            </a:pPr>
            <a:r>
              <a:rPr lang="sr-Latn-CS" altLang="sr-Latn-CS" sz="1800">
                <a:latin typeface="Arial" charset="0"/>
              </a:rPr>
              <a:t> </a:t>
            </a:r>
            <a:r>
              <a:rPr lang="hr-HR" altLang="sr-Latn-CS" sz="1200"/>
              <a:t> </a:t>
            </a:r>
            <a:r>
              <a:rPr lang="hr-HR" altLang="sr-Latn-CS" sz="1200">
                <a:latin typeface="Arial" charset="0"/>
              </a:rPr>
              <a:t>. </a:t>
            </a:r>
          </a:p>
          <a:p>
            <a:pPr eaLnBrk="1" hangingPunct="1"/>
            <a:endParaRPr lang="hr-HR" altLang="sr-Latn-CS" sz="1800">
              <a:latin typeface="Arial" charset="0"/>
            </a:endParaRPr>
          </a:p>
          <a:p>
            <a:pPr>
              <a:spcBef>
                <a:spcPct val="0"/>
              </a:spcBef>
              <a:buFont typeface="Arial" charset="0"/>
              <a:buNone/>
            </a:pPr>
            <a:endParaRPr lang="hr-HR" altLang="hr-HR" sz="2400">
              <a:latin typeface="Arial" charset="0"/>
            </a:endParaRPr>
          </a:p>
          <a:p>
            <a:pPr>
              <a:lnSpc>
                <a:spcPct val="80000"/>
              </a:lnSpc>
              <a:buFont typeface="Arial" charset="0"/>
              <a:buNone/>
            </a:pPr>
            <a:endParaRPr lang="hr-HR" altLang="hr-HR" sz="1800">
              <a:latin typeface="Arial" charset="0"/>
            </a:endParaRPr>
          </a:p>
          <a:p>
            <a:pPr>
              <a:lnSpc>
                <a:spcPct val="80000"/>
              </a:lnSpc>
              <a:buFont typeface="Arial" charset="0"/>
              <a:buNone/>
            </a:pPr>
            <a:endParaRPr lang="hr-HR" altLang="hr-HR" sz="1800">
              <a:latin typeface="Arial" charset="0"/>
            </a:endParaRPr>
          </a:p>
          <a:p>
            <a:pPr>
              <a:lnSpc>
                <a:spcPct val="80000"/>
              </a:lnSpc>
              <a:buFont typeface="Arial" charset="0"/>
              <a:buNone/>
            </a:pPr>
            <a:r>
              <a:rPr lang="hr-HR" altLang="hr-HR" sz="1800">
                <a:latin typeface="Arial" charset="0"/>
              </a:rPr>
              <a:t>	</a:t>
            </a:r>
          </a:p>
        </p:txBody>
      </p:sp>
      <p:sp>
        <p:nvSpPr>
          <p:cNvPr id="4" name="Naslov 1"/>
          <p:cNvSpPr>
            <a:spLocks noGrp="1"/>
          </p:cNvSpPr>
          <p:nvPr>
            <p:ph type="title" idx="4294967295"/>
          </p:nvPr>
        </p:nvSpPr>
        <p:spPr>
          <a:xfrm>
            <a:off x="283840" y="365993"/>
            <a:ext cx="8229601" cy="1143001"/>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hr-HR" altLang="sr-Latn-CS" sz="3200" b="1">
                <a:latin typeface="Times New Roman" charset="0"/>
                <a:ea typeface="Times New Roman" charset="0"/>
                <a:cs typeface="Times New Roman" charset="0"/>
              </a:rPr>
              <a:t>PODRUŽNICA USTANOVE SOCIJALNE SKRBI</a:t>
            </a:r>
          </a:p>
        </p:txBody>
      </p:sp>
      <p:graphicFrame>
        <p:nvGraphicFramePr>
          <p:cNvPr id="5" name="Diagram 4"/>
          <p:cNvGraphicFramePr/>
          <p:nvPr/>
        </p:nvGraphicFramePr>
        <p:xfrm>
          <a:off x="1524000" y="1844824"/>
          <a:ext cx="609600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zervirano mjesto sadržaja 2"/>
          <p:cNvSpPr>
            <a:spLocks noGrp="1"/>
          </p:cNvSpPr>
          <p:nvPr>
            <p:ph idx="4294967295"/>
          </p:nvPr>
        </p:nvSpPr>
        <p:spPr>
          <a:xfrm>
            <a:off x="323850" y="1773238"/>
            <a:ext cx="8208963" cy="4997450"/>
          </a:xfrm>
        </p:spPr>
        <p:txBody>
          <a:bodyPr/>
          <a:lstStyle/>
          <a:p>
            <a:pPr>
              <a:lnSpc>
                <a:spcPct val="90000"/>
              </a:lnSpc>
            </a:pPr>
            <a:endParaRPr lang="hr-HR" altLang="sr-Latn-CS" sz="1800">
              <a:solidFill>
                <a:srgbClr val="000000"/>
              </a:solidFill>
              <a:latin typeface="Arial" charset="0"/>
              <a:ea typeface="Segoe UI" charset="0"/>
              <a:cs typeface="Segoe UI" charset="0"/>
            </a:endParaRPr>
          </a:p>
          <a:p>
            <a:pPr algn="just">
              <a:spcBef>
                <a:spcPct val="0"/>
              </a:spcBef>
            </a:pPr>
            <a:r>
              <a:rPr lang="hr-HR" altLang="sr-Latn-CS" sz="2400">
                <a:latin typeface="Times New Roman" charset="0"/>
                <a:ea typeface="Times New Roman" charset="0"/>
                <a:cs typeface="Times New Roman" charset="0"/>
              </a:rPr>
              <a:t>osnivanje i upravljanje podružnicom uređuje Zakon o ustanovama i Zakon o socijalnoj skrbi</a:t>
            </a:r>
          </a:p>
          <a:p>
            <a:pPr algn="just">
              <a:spcBef>
                <a:spcPct val="0"/>
              </a:spcBef>
              <a:buFont typeface="Arial" charset="0"/>
              <a:buNone/>
            </a:pPr>
            <a:endParaRPr lang="hr-HR" altLang="sr-Latn-CS" sz="2400">
              <a:latin typeface="Times New Roman" charset="0"/>
              <a:ea typeface="Times New Roman" charset="0"/>
              <a:cs typeface="Times New Roman" charset="0"/>
            </a:endParaRPr>
          </a:p>
          <a:p>
            <a:pPr algn="just">
              <a:spcBef>
                <a:spcPct val="0"/>
              </a:spcBef>
            </a:pPr>
            <a:r>
              <a:rPr lang="hr-HR" altLang="sr-Latn-CS" sz="2400">
                <a:latin typeface="Times New Roman" charset="0"/>
                <a:ea typeface="Times New Roman" charset="0"/>
                <a:cs typeface="Times New Roman" charset="0"/>
              </a:rPr>
              <a:t>ustanova može imati jednu ili više podružnica  </a:t>
            </a:r>
          </a:p>
          <a:p>
            <a:pPr algn="just">
              <a:spcBef>
                <a:spcPct val="0"/>
              </a:spcBef>
              <a:buFont typeface="Arial" charset="0"/>
              <a:buNone/>
            </a:pPr>
            <a:endParaRPr lang="hr-HR" altLang="sr-Latn-CS" sz="2400">
              <a:latin typeface="Times New Roman" charset="0"/>
              <a:ea typeface="Times New Roman" charset="0"/>
              <a:cs typeface="Times New Roman" charset="0"/>
            </a:endParaRPr>
          </a:p>
          <a:p>
            <a:pPr algn="just">
              <a:spcBef>
                <a:spcPct val="0"/>
              </a:spcBef>
            </a:pPr>
            <a:r>
              <a:rPr lang="hr-HR" altLang="sr-Latn-CS" sz="2400">
                <a:latin typeface="Times New Roman" charset="0"/>
                <a:ea typeface="Times New Roman" charset="0"/>
                <a:cs typeface="Times New Roman" charset="0"/>
              </a:rPr>
              <a:t>Upisuje se u sudski registar, nema svojstvo pravne osobe, obavlja djelatnost ustanove</a:t>
            </a:r>
          </a:p>
          <a:p>
            <a:pPr algn="just">
              <a:spcBef>
                <a:spcPct val="0"/>
              </a:spcBef>
              <a:buFont typeface="Arial" charset="0"/>
              <a:buNone/>
            </a:pPr>
            <a:endParaRPr lang="hr-HR" altLang="sr-Latn-CS" sz="2400">
              <a:latin typeface="Times New Roman" charset="0"/>
              <a:ea typeface="Times New Roman" charset="0"/>
              <a:cs typeface="Times New Roman" charset="0"/>
            </a:endParaRPr>
          </a:p>
          <a:p>
            <a:pPr algn="just">
              <a:spcBef>
                <a:spcPct val="0"/>
              </a:spcBef>
            </a:pPr>
            <a:r>
              <a:rPr lang="hr-HR" altLang="sr-Latn-CS" sz="2400">
                <a:latin typeface="Times New Roman" charset="0"/>
                <a:ea typeface="Times New Roman" charset="0"/>
                <a:cs typeface="Times New Roman" charset="0"/>
              </a:rPr>
              <a:t>Predstojnika imenuje ravnatelj iz redova stručnih radnika ustanove uz prethodnu suglasnost UV na vrijeme od 4 godine (</a:t>
            </a:r>
            <a:r>
              <a:rPr lang="hr-HR" altLang="sr-Latn-CS" sz="2000">
                <a:latin typeface="Times New Roman" charset="0"/>
                <a:ea typeface="Times New Roman" charset="0"/>
                <a:cs typeface="Times New Roman" charset="0"/>
              </a:rPr>
              <a:t>prava i obveze iz radnog odnosa miruju mu do isteka mandata</a:t>
            </a:r>
            <a:r>
              <a:rPr lang="hr-HR" altLang="sr-Latn-CS" sz="2400">
                <a:latin typeface="Times New Roman" charset="0"/>
                <a:ea typeface="Times New Roman" charset="0"/>
                <a:cs typeface="Times New Roman" charset="0"/>
              </a:rPr>
              <a:t>) </a:t>
            </a:r>
            <a:endParaRPr lang="hr-HR" altLang="sr-Latn-CS" sz="2400"/>
          </a:p>
          <a:p>
            <a:pPr lvl="1" algn="just">
              <a:lnSpc>
                <a:spcPct val="90000"/>
              </a:lnSpc>
              <a:buFont typeface="Arial" charset="0"/>
              <a:buNone/>
            </a:pPr>
            <a:endParaRPr lang="hr-HR" altLang="sr-Latn-CS" sz="2400"/>
          </a:p>
          <a:p>
            <a:pPr lvl="1" algn="just">
              <a:lnSpc>
                <a:spcPct val="90000"/>
              </a:lnSpc>
            </a:pPr>
            <a:endParaRPr lang="hr-HR" altLang="sr-Latn-CS" sz="2400"/>
          </a:p>
          <a:p>
            <a:pPr lvl="1" algn="just">
              <a:lnSpc>
                <a:spcPct val="90000"/>
              </a:lnSpc>
              <a:buFont typeface="Arial" charset="0"/>
              <a:buNone/>
            </a:pPr>
            <a:endParaRPr lang="hr-HR" altLang="sr-Latn-CS" sz="2400"/>
          </a:p>
          <a:p>
            <a:pPr algn="just">
              <a:lnSpc>
                <a:spcPct val="90000"/>
              </a:lnSpc>
            </a:pPr>
            <a:endParaRPr lang="hr-HR" altLang="sr-Latn-CS" sz="1800"/>
          </a:p>
          <a:p>
            <a:pPr algn="just">
              <a:lnSpc>
                <a:spcPct val="90000"/>
              </a:lnSpc>
            </a:pPr>
            <a:endParaRPr lang="hr-HR" altLang="sr-Latn-CS" sz="1800"/>
          </a:p>
          <a:p>
            <a:pPr algn="just">
              <a:lnSpc>
                <a:spcPct val="90000"/>
              </a:lnSpc>
            </a:pPr>
            <a:endParaRPr lang="hr-HR" altLang="sr-Latn-CS" sz="1800"/>
          </a:p>
          <a:p>
            <a:pPr algn="just">
              <a:lnSpc>
                <a:spcPct val="90000"/>
              </a:lnSpc>
              <a:buFont typeface="Arial" charset="0"/>
              <a:buNone/>
            </a:pPr>
            <a:endParaRPr lang="hr-HR" altLang="sr-Latn-CS" sz="1800"/>
          </a:p>
        </p:txBody>
      </p:sp>
      <p:sp>
        <p:nvSpPr>
          <p:cNvPr id="4" name="Naslov 1"/>
          <p:cNvSpPr>
            <a:spLocks noGrp="1"/>
          </p:cNvSpPr>
          <p:nvPr>
            <p:ph type="title" idx="4294967295"/>
          </p:nvPr>
        </p:nvSpPr>
        <p:spPr>
          <a:xfrm>
            <a:off x="283840" y="365993"/>
            <a:ext cx="8229601" cy="1143001"/>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hr-HR" altLang="sr-Latn-CS" sz="3200" b="1">
                <a:latin typeface="Times New Roman" charset="0"/>
                <a:ea typeface="Times New Roman" charset="0"/>
                <a:cs typeface="Times New Roman" charset="0"/>
              </a:rPr>
              <a:t>PODRUŽNICA USTANOVE SOCIJALNE SKRBI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zervirano mjesto sadržaja 2"/>
          <p:cNvSpPr>
            <a:spLocks noGrp="1"/>
          </p:cNvSpPr>
          <p:nvPr>
            <p:ph idx="4294967295"/>
          </p:nvPr>
        </p:nvSpPr>
        <p:spPr>
          <a:xfrm>
            <a:off x="250825" y="1700213"/>
            <a:ext cx="8229600" cy="4997450"/>
          </a:xfrm>
        </p:spPr>
        <p:txBody>
          <a:bodyPr/>
          <a:lstStyle/>
          <a:p>
            <a:pPr>
              <a:buFont typeface="Arial" charset="0"/>
              <a:buNone/>
            </a:pPr>
            <a:r>
              <a:rPr lang="hr-HR" altLang="sr-Latn-CS" sz="2400">
                <a:latin typeface="Times New Roman" charset="0"/>
                <a:ea typeface="Times New Roman" charset="0"/>
                <a:cs typeface="Times New Roman" charset="0"/>
              </a:rPr>
              <a:t> </a:t>
            </a:r>
            <a:endParaRPr lang="hr-HR" altLang="sr-Latn-CS" sz="2400">
              <a:solidFill>
                <a:srgbClr val="000000"/>
              </a:solidFill>
              <a:latin typeface="Times New Roman" charset="0"/>
              <a:ea typeface="Times New Roman" charset="0"/>
              <a:cs typeface="Times New Roman" charset="0"/>
            </a:endParaRPr>
          </a:p>
        </p:txBody>
      </p:sp>
      <p:sp>
        <p:nvSpPr>
          <p:cNvPr id="4" name="Naslov 1"/>
          <p:cNvSpPr>
            <a:spLocks noGrp="1"/>
          </p:cNvSpPr>
          <p:nvPr>
            <p:ph type="title" idx="4294967295"/>
          </p:nvPr>
        </p:nvSpPr>
        <p:spPr>
          <a:xfrm>
            <a:off x="279077" y="364405"/>
            <a:ext cx="8229602" cy="1143002"/>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NADZOR NAD RADOM USTANOVA SOCIJALNE SKRBI</a:t>
            </a:r>
          </a:p>
        </p:txBody>
      </p:sp>
      <p:graphicFrame>
        <p:nvGraphicFramePr>
          <p:cNvPr id="5" name="Diagram 4"/>
          <p:cNvGraphicFramePr/>
          <p:nvPr/>
        </p:nvGraphicFramePr>
        <p:xfrm>
          <a:off x="899592" y="1844824"/>
          <a:ext cx="7128792"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zervirano mjesto sadržaja 2"/>
          <p:cNvSpPr>
            <a:spLocks noGrp="1"/>
          </p:cNvSpPr>
          <p:nvPr>
            <p:ph idx="4294967295"/>
          </p:nvPr>
        </p:nvSpPr>
        <p:spPr>
          <a:xfrm>
            <a:off x="323850" y="1773238"/>
            <a:ext cx="8064500" cy="4997450"/>
          </a:xfrm>
        </p:spPr>
        <p:txBody>
          <a:bodyPr/>
          <a:lstStyle/>
          <a:p>
            <a:pPr marL="0" indent="0">
              <a:lnSpc>
                <a:spcPct val="90000"/>
              </a:lnSpc>
              <a:buFont typeface="Arial" charset="0"/>
              <a:buNone/>
            </a:pPr>
            <a:r>
              <a:rPr lang="hr-HR" altLang="sr-Latn-CS" sz="1800">
                <a:solidFill>
                  <a:srgbClr val="000000"/>
                </a:solidFill>
                <a:latin typeface="Segoe UI" charset="0"/>
                <a:ea typeface="Segoe UI" charset="0"/>
                <a:cs typeface="Segoe UI" charset="0"/>
              </a:rPr>
              <a:t> </a:t>
            </a:r>
            <a:endParaRPr lang="hr-HR" altLang="sr-Latn-CS" sz="2400">
              <a:latin typeface="Times New Roman" charset="0"/>
              <a:ea typeface="Times New Roman" charset="0"/>
              <a:cs typeface="Times New Roman" charset="0"/>
            </a:endParaRPr>
          </a:p>
          <a:p>
            <a:pPr marL="0" indent="0" algn="just">
              <a:spcBef>
                <a:spcPct val="0"/>
              </a:spcBef>
            </a:pPr>
            <a:r>
              <a:rPr lang="hr-HR" altLang="sr-Latn-CS" sz="2400">
                <a:solidFill>
                  <a:srgbClr val="000000"/>
                </a:solidFill>
                <a:latin typeface="Times New Roman" charset="0"/>
                <a:ea typeface="Times New Roman" charset="0"/>
                <a:cs typeface="Times New Roman" charset="0"/>
              </a:rPr>
              <a:t>Inspekcijski nadzor u ustanovama soc. skrbi mogu obavljati samo osobe koje imaju najmanje 4 godine iskustva u djelatnosti socijalne skrbi (inspektori socijalne skrbi)</a:t>
            </a:r>
          </a:p>
          <a:p>
            <a:pPr marL="0" indent="0" algn="just">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a:p>
            <a:pPr marL="0" indent="0" algn="just">
              <a:spcBef>
                <a:spcPct val="0"/>
              </a:spcBef>
            </a:pPr>
            <a:r>
              <a:rPr lang="hr-HR" altLang="sr-Latn-CS" sz="2400">
                <a:solidFill>
                  <a:srgbClr val="000000"/>
                </a:solidFill>
                <a:latin typeface="Times New Roman" charset="0"/>
                <a:ea typeface="Times New Roman" charset="0"/>
                <a:cs typeface="Times New Roman" charset="0"/>
              </a:rPr>
              <a:t>VRSTE INSPEKCIJSKOG NADZORA: redovni, izvanredni i kontrolni</a:t>
            </a:r>
          </a:p>
          <a:p>
            <a:pPr marL="0" indent="0" algn="just">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a:p>
            <a:pPr marL="0" indent="0" algn="just">
              <a:spcBef>
                <a:spcPct val="0"/>
              </a:spcBef>
            </a:pPr>
            <a:r>
              <a:rPr lang="hr-HR" altLang="sr-Latn-CS" sz="2400">
                <a:solidFill>
                  <a:srgbClr val="000000"/>
                </a:solidFill>
                <a:latin typeface="Times New Roman" charset="0"/>
                <a:ea typeface="Times New Roman" charset="0"/>
                <a:cs typeface="Times New Roman" charset="0"/>
              </a:rPr>
              <a:t>Inspektori obvezni izvršiti nadzor u slučaju svakog zahtjeva ili prigovora, pa i u slučaju anonimne prijave i podnositelja obavijestiti o rezultatima nadzora</a:t>
            </a:r>
          </a:p>
          <a:p>
            <a:pPr marL="0" indent="0" algn="just">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a:p>
            <a:pPr marL="0" indent="0" algn="just">
              <a:spcBef>
                <a:spcPct val="0"/>
              </a:spcBef>
              <a:buFont typeface="Arial" charset="0"/>
              <a:buNone/>
            </a:pPr>
            <a:r>
              <a:rPr lang="hr-HR" altLang="sr-Latn-CS" sz="2400">
                <a:solidFill>
                  <a:srgbClr val="000000"/>
                </a:solidFill>
                <a:latin typeface="Times New Roman" charset="0"/>
                <a:ea typeface="Times New Roman" charset="0"/>
                <a:cs typeface="Times New Roman" charset="0"/>
              </a:rPr>
              <a:t> </a:t>
            </a:r>
          </a:p>
        </p:txBody>
      </p:sp>
      <p:sp>
        <p:nvSpPr>
          <p:cNvPr id="4" name="Naslov 1"/>
          <p:cNvSpPr>
            <a:spLocks noGrp="1"/>
          </p:cNvSpPr>
          <p:nvPr>
            <p:ph type="title" idx="4294967295"/>
          </p:nvPr>
        </p:nvSpPr>
        <p:spPr>
          <a:xfrm>
            <a:off x="279077" y="364405"/>
            <a:ext cx="8229602" cy="1143002"/>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 INSPEKCIJSKI NADZOR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zervirano mjesto sadržaja 2"/>
          <p:cNvSpPr>
            <a:spLocks noGrp="1"/>
          </p:cNvSpPr>
          <p:nvPr>
            <p:ph idx="4294967295"/>
          </p:nvPr>
        </p:nvSpPr>
        <p:spPr>
          <a:xfrm>
            <a:off x="323850" y="1773238"/>
            <a:ext cx="8064500" cy="4997450"/>
          </a:xfrm>
        </p:spPr>
        <p:txBody>
          <a:bodyPr/>
          <a:lstStyle/>
          <a:p>
            <a:pPr marL="0" indent="0" algn="ctr">
              <a:lnSpc>
                <a:spcPct val="90000"/>
              </a:lnSpc>
              <a:buFont typeface="Arial" charset="0"/>
              <a:buNone/>
            </a:pPr>
            <a:r>
              <a:rPr lang="sr-Latn-CS" altLang="sr-Latn-CS" sz="1200">
                <a:solidFill>
                  <a:srgbClr val="000000"/>
                </a:solidFill>
                <a:latin typeface="Segoe UI" charset="0"/>
                <a:ea typeface="Segoe UI" charset="0"/>
                <a:cs typeface="Segoe UI" charset="0"/>
              </a:rPr>
              <a:t>	</a:t>
            </a:r>
            <a:endParaRPr lang="hr-HR" altLang="sr-Latn-CS" sz="1200">
              <a:latin typeface="Times New Roman" charset="0"/>
              <a:ea typeface="Times New Roman" charset="0"/>
              <a:cs typeface="Times New Roman" charset="0"/>
            </a:endParaRPr>
          </a:p>
          <a:p>
            <a:pPr marL="0" indent="0" algn="just">
              <a:spcBef>
                <a:spcPct val="0"/>
              </a:spcBef>
            </a:pPr>
            <a:r>
              <a:rPr lang="hr-HR" altLang="sr-Latn-CS" sz="2400">
                <a:solidFill>
                  <a:srgbClr val="000000"/>
                </a:solidFill>
                <a:latin typeface="Times New Roman" charset="0"/>
                <a:ea typeface="Times New Roman" charset="0"/>
                <a:cs typeface="Times New Roman" charset="0"/>
              </a:rPr>
              <a:t>Inspektora se ne smije ometati u provedbi  nadzora</a:t>
            </a:r>
          </a:p>
          <a:p>
            <a:pPr marL="0" indent="0" algn="just">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a:p>
            <a:pPr marL="0" indent="0" algn="just">
              <a:spcBef>
                <a:spcPct val="0"/>
              </a:spcBef>
            </a:pPr>
            <a:r>
              <a:rPr lang="hr-HR" altLang="sr-Latn-CS" sz="2400">
                <a:solidFill>
                  <a:srgbClr val="000000"/>
                </a:solidFill>
                <a:latin typeface="Times New Roman" charset="0"/>
                <a:ea typeface="Times New Roman" charset="0"/>
                <a:cs typeface="Times New Roman" charset="0"/>
              </a:rPr>
              <a:t>OBVEZA INSPEKTORA:  dužan postupati tako da ne ugrozi čuvanje državne, vojne, službene odnosno profesionalne tajne - odgovorne osobe dužne su ga upoznati  sa podacima koji sukladno općim aktima  predstavljaju tajnu</a:t>
            </a:r>
          </a:p>
          <a:p>
            <a:pPr marL="0" indent="0" algn="just">
              <a:spcBef>
                <a:spcPct val="0"/>
              </a:spcBef>
              <a:buFont typeface="Arial" charset="0"/>
              <a:buNone/>
            </a:pPr>
            <a:endParaRPr lang="hr-HR" altLang="sr-Latn-CS" sz="2400">
              <a:latin typeface="Times New Roman" charset="0"/>
              <a:ea typeface="Times New Roman" charset="0"/>
              <a:cs typeface="Times New Roman" charset="0"/>
            </a:endParaRPr>
          </a:p>
          <a:p>
            <a:pPr marL="0" indent="0" algn="just">
              <a:spcBef>
                <a:spcPct val="0"/>
              </a:spcBef>
            </a:pPr>
            <a:r>
              <a:rPr lang="hr-HR" altLang="sr-Latn-CS" sz="2400">
                <a:latin typeface="Times New Roman" charset="0"/>
                <a:ea typeface="Times New Roman" charset="0"/>
                <a:cs typeface="Times New Roman" charset="0"/>
              </a:rPr>
              <a:t>Mjere u provedbi nadzora: usmeno upozorenje – pismeno rješenje – obvezni prekršajni nalog</a:t>
            </a:r>
          </a:p>
          <a:p>
            <a:pPr marL="0" indent="0" algn="just">
              <a:spcBef>
                <a:spcPct val="0"/>
              </a:spcBef>
              <a:buFont typeface="Arial" charset="0"/>
              <a:buNone/>
            </a:pPr>
            <a:endParaRPr lang="hr-HR" altLang="hr-HR" sz="2400">
              <a:latin typeface="Times New Roman" charset="0"/>
              <a:ea typeface="Times New Roman" charset="0"/>
              <a:cs typeface="Times New Roman" charset="0"/>
            </a:endParaRPr>
          </a:p>
          <a:p>
            <a:pPr marL="0" indent="0" algn="just">
              <a:spcBef>
                <a:spcPct val="0"/>
              </a:spcBef>
            </a:pPr>
            <a:r>
              <a:rPr lang="hr-HR" altLang="hr-HR" sz="2400">
                <a:latin typeface="Times New Roman" charset="0"/>
                <a:ea typeface="Times New Roman" charset="0"/>
                <a:cs typeface="Times New Roman" charset="0"/>
              </a:rPr>
              <a:t>Protiv rješenja inspektora nije dopuštena žalba već se može pokrenuti upravni spor</a:t>
            </a:r>
          </a:p>
          <a:p>
            <a:pPr marL="0" indent="0">
              <a:spcBef>
                <a:spcPct val="0"/>
              </a:spcBef>
              <a:buFont typeface="Arial" charset="0"/>
              <a:buNone/>
            </a:pPr>
            <a:endParaRPr lang="hr-HR" altLang="sr-Latn-CS" sz="2400">
              <a:latin typeface="Times New Roman" charset="0"/>
              <a:ea typeface="Times New Roman" charset="0"/>
              <a:cs typeface="Times New Roman" charset="0"/>
            </a:endParaRPr>
          </a:p>
          <a:p>
            <a:pPr marL="0" indent="0"/>
            <a:endParaRPr lang="hr-HR" altLang="sr-Latn-CS" sz="2400">
              <a:solidFill>
                <a:srgbClr val="000000"/>
              </a:solidFill>
              <a:latin typeface="Times New Roman" charset="0"/>
              <a:ea typeface="Times New Roman" charset="0"/>
              <a:cs typeface="Times New Roman" charset="0"/>
            </a:endParaRPr>
          </a:p>
        </p:txBody>
      </p:sp>
      <p:sp>
        <p:nvSpPr>
          <p:cNvPr id="4" name="Naslov 1"/>
          <p:cNvSpPr>
            <a:spLocks noGrp="1"/>
          </p:cNvSpPr>
          <p:nvPr>
            <p:ph type="title" idx="4294967295"/>
          </p:nvPr>
        </p:nvSpPr>
        <p:spPr>
          <a:xfrm>
            <a:off x="279077" y="364405"/>
            <a:ext cx="8229602" cy="1143002"/>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INSPEKCIJSKI NADZOR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zervirano mjesto sadržaja 2"/>
          <p:cNvSpPr>
            <a:spLocks noGrp="1"/>
          </p:cNvSpPr>
          <p:nvPr>
            <p:ph idx="4294967295"/>
          </p:nvPr>
        </p:nvSpPr>
        <p:spPr>
          <a:xfrm>
            <a:off x="323850" y="1773238"/>
            <a:ext cx="8064500" cy="4997450"/>
          </a:xfrm>
        </p:spPr>
        <p:txBody>
          <a:bodyPr/>
          <a:lstStyle/>
          <a:p>
            <a:pPr marL="0" indent="0" algn="ctr">
              <a:lnSpc>
                <a:spcPct val="90000"/>
              </a:lnSpc>
              <a:buFont typeface="Arial" charset="0"/>
              <a:buNone/>
            </a:pPr>
            <a:r>
              <a:rPr lang="sr-Latn-CS" altLang="sr-Latn-CS" sz="2400">
                <a:solidFill>
                  <a:srgbClr val="000000"/>
                </a:solidFill>
                <a:latin typeface="Times New Roman" charset="0"/>
                <a:ea typeface="Times New Roman" charset="0"/>
                <a:cs typeface="Times New Roman" charset="0"/>
              </a:rPr>
              <a:t>	</a:t>
            </a:r>
            <a:endParaRPr lang="hr-HR" altLang="sr-Latn-CS" sz="2400">
              <a:latin typeface="Times New Roman" charset="0"/>
              <a:ea typeface="Times New Roman" charset="0"/>
              <a:cs typeface="Times New Roman" charset="0"/>
            </a:endParaRPr>
          </a:p>
          <a:p>
            <a:pPr marL="0" indent="0" algn="just">
              <a:spcBef>
                <a:spcPct val="0"/>
              </a:spcBef>
            </a:pPr>
            <a:r>
              <a:rPr lang="hr-HR" altLang="hr-HR" sz="2400">
                <a:latin typeface="Times New Roman" charset="0"/>
                <a:ea typeface="Times New Roman" charset="0"/>
                <a:cs typeface="Times New Roman" charset="0"/>
              </a:rPr>
              <a:t>Nadzor nad zakonitošću rada, rješavanja u upravnim stvarima, ekonomičnosti i svrsihovitosti rada, odnos službenika i namještenika prema građanima </a:t>
            </a:r>
          </a:p>
          <a:p>
            <a:pPr marL="0" indent="0" algn="just">
              <a:spcBef>
                <a:spcPct val="0"/>
              </a:spcBef>
              <a:buFont typeface="Arial" charset="0"/>
              <a:buNone/>
            </a:pPr>
            <a:endParaRPr lang="hr-HR" altLang="hr-HR" sz="2400">
              <a:latin typeface="Times New Roman" charset="0"/>
              <a:ea typeface="Times New Roman" charset="0"/>
              <a:cs typeface="Times New Roman" charset="0"/>
            </a:endParaRPr>
          </a:p>
          <a:p>
            <a:pPr marL="0" indent="0" algn="just">
              <a:spcBef>
                <a:spcPct val="0"/>
              </a:spcBef>
            </a:pPr>
            <a:r>
              <a:rPr lang="hr-HR" altLang="hr-HR" sz="2400">
                <a:latin typeface="Times New Roman" charset="0"/>
                <a:ea typeface="Times New Roman" charset="0"/>
                <a:cs typeface="Times New Roman" charset="0"/>
              </a:rPr>
              <a:t>Ovlasti državnog službenika u obavljanju nadzora:</a:t>
            </a:r>
          </a:p>
          <a:p>
            <a:pPr lvl="1" algn="just">
              <a:spcBef>
                <a:spcPct val="0"/>
              </a:spcBef>
              <a:buFont typeface="Arial" charset="0"/>
              <a:buChar char="•"/>
            </a:pPr>
            <a:r>
              <a:rPr lang="hr-HR" altLang="hr-HR" sz="2400">
                <a:latin typeface="Times New Roman" charset="0"/>
                <a:ea typeface="Times New Roman" charset="0"/>
                <a:cs typeface="Times New Roman" charset="0"/>
              </a:rPr>
              <a:t>obustaviti od izvršenja opći akt,</a:t>
            </a:r>
          </a:p>
          <a:p>
            <a:pPr lvl="1" algn="just">
              <a:spcBef>
                <a:spcPct val="0"/>
              </a:spcBef>
              <a:buFont typeface="Arial" charset="0"/>
              <a:buChar char="•"/>
            </a:pPr>
            <a:r>
              <a:rPr lang="hr-HR" altLang="hr-HR" sz="2400">
                <a:latin typeface="Times New Roman" charset="0"/>
                <a:ea typeface="Times New Roman" charset="0"/>
                <a:cs typeface="Times New Roman" charset="0"/>
              </a:rPr>
              <a:t>poništiti ili ukinuti rješenje nadziranog tijela,</a:t>
            </a:r>
          </a:p>
          <a:p>
            <a:pPr lvl="1" algn="just">
              <a:spcBef>
                <a:spcPct val="0"/>
              </a:spcBef>
              <a:buFont typeface="Arial" charset="0"/>
              <a:buChar char="•"/>
            </a:pPr>
            <a:r>
              <a:rPr lang="hr-HR" altLang="hr-HR" sz="2400">
                <a:latin typeface="Times New Roman" charset="0"/>
                <a:ea typeface="Times New Roman" charset="0"/>
                <a:cs typeface="Times New Roman" charset="0"/>
              </a:rPr>
              <a:t>narediti provođenje postupka utvrđenja odgovornosti radnika,</a:t>
            </a:r>
          </a:p>
          <a:p>
            <a:pPr lvl="1" algn="just">
              <a:spcBef>
                <a:spcPct val="0"/>
              </a:spcBef>
              <a:buFont typeface="Arial" charset="0"/>
              <a:buChar char="•"/>
            </a:pPr>
            <a:r>
              <a:rPr lang="hr-HR" altLang="hr-HR" sz="2400">
                <a:latin typeface="Times New Roman" charset="0"/>
                <a:ea typeface="Times New Roman" charset="0"/>
                <a:cs typeface="Times New Roman" charset="0"/>
              </a:rPr>
              <a:t>podnijeti prijavu nadležnom tijelu radi prekršajne ili kaznene odgovornosti.</a:t>
            </a:r>
          </a:p>
          <a:p>
            <a:pPr marL="0" indent="0" algn="just">
              <a:spcBef>
                <a:spcPct val="0"/>
              </a:spcBef>
              <a:buFont typeface="Arial" charset="0"/>
              <a:buNone/>
            </a:pPr>
            <a:endParaRPr lang="hr-HR" altLang="hr-HR" sz="2400">
              <a:latin typeface="Times New Roman" charset="0"/>
              <a:ea typeface="Times New Roman" charset="0"/>
              <a:cs typeface="Times New Roman" charset="0"/>
            </a:endParaRPr>
          </a:p>
          <a:p>
            <a:pPr marL="0" indent="0" algn="just">
              <a:spcBef>
                <a:spcPct val="0"/>
              </a:spcBef>
              <a:buFont typeface="Arial" charset="0"/>
              <a:buNone/>
            </a:pPr>
            <a:endParaRPr lang="hr-HR" altLang="sr-Latn-CS" sz="2400">
              <a:solidFill>
                <a:srgbClr val="000000"/>
              </a:solidFill>
              <a:latin typeface="Times New Roman" charset="0"/>
              <a:ea typeface="Times New Roman" charset="0"/>
              <a:cs typeface="Times New Roman" charset="0"/>
            </a:endParaRPr>
          </a:p>
        </p:txBody>
      </p:sp>
      <p:sp>
        <p:nvSpPr>
          <p:cNvPr id="4" name="Naslov 1"/>
          <p:cNvSpPr>
            <a:spLocks noGrp="1"/>
          </p:cNvSpPr>
          <p:nvPr>
            <p:ph type="title" idx="4294967295"/>
          </p:nvPr>
        </p:nvSpPr>
        <p:spPr>
          <a:xfrm>
            <a:off x="279077" y="364405"/>
            <a:ext cx="8229602" cy="1143002"/>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UPRAVNI NADZOR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zervirano mjesto sadržaja 2"/>
          <p:cNvSpPr>
            <a:spLocks noGrp="1"/>
          </p:cNvSpPr>
          <p:nvPr>
            <p:ph idx="4294967295"/>
          </p:nvPr>
        </p:nvSpPr>
        <p:spPr>
          <a:xfrm>
            <a:off x="323850" y="1773238"/>
            <a:ext cx="8064500" cy="4997450"/>
          </a:xfrm>
        </p:spPr>
        <p:txBody>
          <a:bodyPr/>
          <a:lstStyle/>
          <a:p>
            <a:pPr marL="0" indent="0" algn="ctr">
              <a:lnSpc>
                <a:spcPct val="90000"/>
              </a:lnSpc>
              <a:buFont typeface="Arial" charset="0"/>
              <a:buNone/>
            </a:pPr>
            <a:r>
              <a:rPr lang="sr-Latn-CS" altLang="sr-Latn-CS" sz="1200">
                <a:solidFill>
                  <a:srgbClr val="000000"/>
                </a:solidFill>
                <a:latin typeface="Segoe UI" charset="0"/>
                <a:ea typeface="Segoe UI" charset="0"/>
                <a:cs typeface="Segoe UI" charset="0"/>
              </a:rPr>
              <a:t>	</a:t>
            </a:r>
            <a:endParaRPr lang="hr-HR" altLang="hr-HR" sz="2400">
              <a:latin typeface="Times New Roman" charset="0"/>
              <a:ea typeface="Times New Roman" charset="0"/>
              <a:cs typeface="Times New Roman" charset="0"/>
            </a:endParaRPr>
          </a:p>
          <a:p>
            <a:pPr marL="0" indent="0" algn="just">
              <a:spcBef>
                <a:spcPct val="0"/>
              </a:spcBef>
            </a:pPr>
            <a:r>
              <a:rPr lang="hr-HR" altLang="hr-HR" sz="2400">
                <a:latin typeface="Times New Roman" charset="0"/>
                <a:ea typeface="Times New Roman" charset="0"/>
                <a:cs typeface="Times New Roman" charset="0"/>
              </a:rPr>
              <a:t>ako se ne osigura nesmetano obavljanje inspekcijskog nadzora,</a:t>
            </a:r>
          </a:p>
          <a:p>
            <a:pPr marL="0" indent="0" algn="just">
              <a:spcBef>
                <a:spcPct val="0"/>
              </a:spcBef>
            </a:pPr>
            <a:r>
              <a:rPr lang="hr-HR" altLang="sr-Latn-CS" sz="2400">
                <a:latin typeface="Times New Roman" charset="0"/>
                <a:ea typeface="Times New Roman" charset="0"/>
                <a:cs typeface="Times New Roman" charset="0"/>
              </a:rPr>
              <a:t>ako se ne izvrši pravomoćno rješenje inspektora,</a:t>
            </a:r>
          </a:p>
          <a:p>
            <a:pPr marL="0" indent="0" algn="just">
              <a:spcBef>
                <a:spcPct val="0"/>
              </a:spcBef>
            </a:pPr>
            <a:r>
              <a:rPr lang="hr-HR" altLang="sr-Latn-CS" sz="2400">
                <a:latin typeface="Times New Roman" charset="0"/>
                <a:ea typeface="Times New Roman" charset="0"/>
                <a:cs typeface="Times New Roman" charset="0"/>
              </a:rPr>
              <a:t>ako započne rad bez ispunjenja minimalnih tehničkih uvjeta,</a:t>
            </a:r>
          </a:p>
          <a:p>
            <a:pPr marL="0" indent="0" algn="just">
              <a:spcBef>
                <a:spcPct val="0"/>
              </a:spcBef>
            </a:pPr>
            <a:r>
              <a:rPr lang="hr-HR" altLang="sr-Latn-CS" sz="2400">
                <a:latin typeface="Times New Roman" charset="0"/>
                <a:ea typeface="Times New Roman" charset="0"/>
                <a:cs typeface="Times New Roman" charset="0"/>
              </a:rPr>
              <a:t>nastavi s radom kada je zabranjen rad,</a:t>
            </a:r>
          </a:p>
          <a:p>
            <a:pPr marL="0" indent="0" algn="just">
              <a:spcBef>
                <a:spcPct val="0"/>
              </a:spcBef>
            </a:pPr>
            <a:r>
              <a:rPr lang="hr-HR" altLang="sr-Latn-CS" sz="2400">
                <a:latin typeface="Times New Roman" charset="0"/>
                <a:ea typeface="Times New Roman" charset="0"/>
                <a:cs typeface="Times New Roman" charset="0"/>
              </a:rPr>
              <a:t>pruža smještaj većem broju korisnika od kapaciteta utvrđenih rješenjem nadležnog tijela,</a:t>
            </a:r>
          </a:p>
          <a:p>
            <a:pPr marL="0" indent="0" algn="just">
              <a:spcBef>
                <a:spcPct val="0"/>
              </a:spcBef>
            </a:pPr>
            <a:r>
              <a:rPr lang="hr-HR" altLang="sr-Latn-CS" sz="2400">
                <a:latin typeface="Times New Roman" charset="0"/>
                <a:ea typeface="Times New Roman" charset="0"/>
                <a:cs typeface="Times New Roman" charset="0"/>
              </a:rPr>
              <a:t>ako primi u radni odnos radnika za kojim postoji zapreka za zapošljavanjem</a:t>
            </a:r>
          </a:p>
          <a:p>
            <a:pPr marL="0" indent="0" algn="just">
              <a:spcBef>
                <a:spcPct val="0"/>
              </a:spcBef>
            </a:pPr>
            <a:r>
              <a:rPr lang="hr-HR" altLang="sr-Latn-CS" sz="2400">
                <a:latin typeface="Times New Roman" charset="0"/>
                <a:ea typeface="Times New Roman" charset="0"/>
                <a:cs typeface="Times New Roman" charset="0"/>
              </a:rPr>
              <a:t>ne vodi na propisan način evidenciju i dokumentaciju </a:t>
            </a:r>
          </a:p>
          <a:p>
            <a:pPr marL="0" indent="0"/>
            <a:endParaRPr lang="hr-HR" altLang="sr-Latn-CS" sz="2400">
              <a:solidFill>
                <a:srgbClr val="000000"/>
              </a:solidFill>
              <a:latin typeface="Times New Roman" charset="0"/>
              <a:ea typeface="Times New Roman" charset="0"/>
              <a:cs typeface="Times New Roman" charset="0"/>
            </a:endParaRPr>
          </a:p>
        </p:txBody>
      </p:sp>
      <p:sp>
        <p:nvSpPr>
          <p:cNvPr id="4" name="Naslov 1"/>
          <p:cNvSpPr>
            <a:spLocks noGrp="1"/>
          </p:cNvSpPr>
          <p:nvPr>
            <p:ph type="title" idx="4294967295"/>
          </p:nvPr>
        </p:nvSpPr>
        <p:spPr>
          <a:xfrm>
            <a:off x="279077" y="364405"/>
            <a:ext cx="8229602" cy="1143002"/>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PREKRŠAJNA ODGOVORNOST  USTANOVE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zervirano mjesto sadržaja 2"/>
          <p:cNvSpPr>
            <a:spLocks noGrp="1"/>
          </p:cNvSpPr>
          <p:nvPr>
            <p:ph idx="4294967295"/>
          </p:nvPr>
        </p:nvSpPr>
        <p:spPr>
          <a:xfrm>
            <a:off x="323850" y="1773238"/>
            <a:ext cx="8064500" cy="4997450"/>
          </a:xfrm>
        </p:spPr>
        <p:txBody>
          <a:bodyPr/>
          <a:lstStyle/>
          <a:p>
            <a:pPr marL="0" indent="0" algn="ctr">
              <a:lnSpc>
                <a:spcPct val="90000"/>
              </a:lnSpc>
              <a:buFont typeface="Arial" charset="0"/>
              <a:buNone/>
            </a:pPr>
            <a:r>
              <a:rPr lang="sr-Latn-CS" altLang="sr-Latn-CS" sz="1200" dirty="0">
                <a:solidFill>
                  <a:srgbClr val="000000"/>
                </a:solidFill>
                <a:latin typeface="Segoe UI" charset="0"/>
                <a:ea typeface="Segoe UI" charset="0"/>
                <a:cs typeface="Segoe UI" charset="0"/>
              </a:rPr>
              <a:t>	</a:t>
            </a:r>
            <a:endParaRPr lang="hr-HR" altLang="hr-HR" sz="2400" dirty="0">
              <a:latin typeface="Times New Roman" charset="0"/>
              <a:ea typeface="Times New Roman" charset="0"/>
              <a:cs typeface="Times New Roman" charset="0"/>
            </a:endParaRPr>
          </a:p>
          <a:p>
            <a:pPr marL="0" indent="0" algn="just">
              <a:spcBef>
                <a:spcPct val="0"/>
              </a:spcBef>
              <a:buNone/>
            </a:pPr>
            <a:endParaRPr lang="hr-HR" altLang="sr-Latn-CS" sz="2400" dirty="0">
              <a:latin typeface="Times New Roman" charset="0"/>
              <a:ea typeface="Times New Roman" charset="0"/>
              <a:cs typeface="Times New Roman" charset="0"/>
            </a:endParaRPr>
          </a:p>
          <a:p>
            <a:pPr marL="0" indent="0"/>
            <a:endParaRPr lang="hr-HR" altLang="sr-Latn-CS" sz="2400" dirty="0">
              <a:solidFill>
                <a:srgbClr val="000000"/>
              </a:solidFill>
              <a:latin typeface="Times New Roman" charset="0"/>
              <a:ea typeface="Times New Roman" charset="0"/>
              <a:cs typeface="Times New Roman" charset="0"/>
            </a:endParaRPr>
          </a:p>
        </p:txBody>
      </p:sp>
      <p:sp>
        <p:nvSpPr>
          <p:cNvPr id="4" name="Naslov 1"/>
          <p:cNvSpPr>
            <a:spLocks noGrp="1"/>
          </p:cNvSpPr>
          <p:nvPr>
            <p:ph type="title" idx="4294967295"/>
          </p:nvPr>
        </p:nvSpPr>
        <p:spPr>
          <a:xfrm>
            <a:off x="279077" y="304800"/>
            <a:ext cx="8229602" cy="5045795"/>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HVALA  NA  PAŽNJI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zervirano mjesto sadržaja 2"/>
          <p:cNvSpPr>
            <a:spLocks noGrp="1"/>
          </p:cNvSpPr>
          <p:nvPr>
            <p:ph idx="1"/>
          </p:nvPr>
        </p:nvSpPr>
        <p:spPr>
          <a:xfrm>
            <a:off x="250825" y="1824038"/>
            <a:ext cx="8353425" cy="4997450"/>
          </a:xfrm>
        </p:spPr>
        <p:txBody>
          <a:bodyPr/>
          <a:lstStyle/>
          <a:p>
            <a:pPr algn="just" eaLnBrk="1" hangingPunct="1">
              <a:spcBef>
                <a:spcPct val="0"/>
              </a:spcBef>
            </a:pPr>
            <a:r>
              <a:rPr lang="hr-HR" altLang="sr-Latn-CS" sz="2400" dirty="0" smtClean="0">
                <a:latin typeface="Times New Roman" charset="0"/>
                <a:ea typeface="Times New Roman" charset="0"/>
                <a:cs typeface="Times New Roman" charset="0"/>
              </a:rPr>
              <a:t>Zakon o općem upravnom postupku (NN 47/09)</a:t>
            </a:r>
          </a:p>
          <a:p>
            <a:pPr algn="just" eaLnBrk="1" hangingPunct="1">
              <a:spcBef>
                <a:spcPct val="0"/>
              </a:spcBef>
            </a:pPr>
            <a:r>
              <a:rPr lang="hr-HR" altLang="sr-Latn-CS" sz="2400" dirty="0" smtClean="0">
                <a:latin typeface="Times New Roman" charset="0"/>
                <a:ea typeface="Times New Roman" charset="0"/>
                <a:cs typeface="Times New Roman" charset="0"/>
              </a:rPr>
              <a:t>Zakon o pravu na pristup informacijama (25/13)</a:t>
            </a:r>
          </a:p>
          <a:p>
            <a:pPr algn="just" eaLnBrk="1" hangingPunct="1">
              <a:spcBef>
                <a:spcPct val="0"/>
              </a:spcBef>
            </a:pPr>
            <a:r>
              <a:rPr lang="hr-HR" altLang="sr-Latn-CS" sz="2400" dirty="0" smtClean="0">
                <a:latin typeface="Times New Roman" charset="0"/>
                <a:ea typeface="Times New Roman" charset="0"/>
                <a:cs typeface="Times New Roman" charset="0"/>
              </a:rPr>
              <a:t>Zakon o zaštiti osobnih podataka (NN 103/03, 118/06, 41/08, 130/11 i 106/12)</a:t>
            </a:r>
          </a:p>
          <a:p>
            <a:pPr algn="just" eaLnBrk="1" hangingPunct="1">
              <a:spcBef>
                <a:spcPct val="0"/>
              </a:spcBef>
            </a:pPr>
            <a:r>
              <a:rPr lang="hr-HR" altLang="sr-Latn-CS" sz="2400" dirty="0" smtClean="0">
                <a:latin typeface="Times New Roman" charset="0"/>
                <a:ea typeface="Times New Roman" charset="0"/>
                <a:cs typeface="Times New Roman" charset="0"/>
              </a:rPr>
              <a:t>Zakon o radu (NN 93/14)</a:t>
            </a:r>
          </a:p>
          <a:p>
            <a:pPr algn="just" eaLnBrk="1" hangingPunct="1">
              <a:spcBef>
                <a:spcPct val="0"/>
              </a:spcBef>
            </a:pPr>
            <a:r>
              <a:rPr lang="hr-HR" altLang="sr-Latn-CS" sz="2400" dirty="0" smtClean="0">
                <a:latin typeface="Times New Roman" charset="0"/>
                <a:ea typeface="Times New Roman" charset="0"/>
                <a:cs typeface="Times New Roman" charset="0"/>
              </a:rPr>
              <a:t>Zakon o zaštiti na radu (71/14, 118/14 i 154/14)</a:t>
            </a:r>
          </a:p>
          <a:p>
            <a:pPr algn="just" eaLnBrk="1" hangingPunct="1">
              <a:spcBef>
                <a:spcPct val="0"/>
              </a:spcBef>
            </a:pPr>
            <a:r>
              <a:rPr lang="hr-HR" altLang="sr-Latn-CS" sz="2400" dirty="0" smtClean="0">
                <a:latin typeface="Times New Roman" charset="0"/>
                <a:ea typeface="Times New Roman" charset="0"/>
                <a:cs typeface="Times New Roman" charset="0"/>
              </a:rPr>
              <a:t>Pravilnik o obavljanju poslova zaštite na radu (NN 112/14 i 43/2015)</a:t>
            </a:r>
            <a:endParaRPr lang="hr-HR" altLang="sr-Latn-CS" sz="2400" dirty="0">
              <a:latin typeface="Times New Roman" charset="0"/>
              <a:ea typeface="Times New Roman" charset="0"/>
              <a:cs typeface="Times New Roman" charset="0"/>
            </a:endParaRPr>
          </a:p>
          <a:p>
            <a:pPr algn="just">
              <a:buFont typeface="Arial" charset="0"/>
              <a:buNone/>
            </a:pPr>
            <a:endParaRPr lang="hr-HR" altLang="sr-Latn-CS" sz="2400" dirty="0">
              <a:latin typeface="Times New Roman" charset="0"/>
              <a:ea typeface="Times New Roman" charset="0"/>
              <a:cs typeface="Times New Roman" charset="0"/>
            </a:endParaRPr>
          </a:p>
          <a:p>
            <a:pPr algn="just"/>
            <a:endParaRPr lang="hr-HR" altLang="sr-Latn-CS" sz="1200" dirty="0">
              <a:latin typeface="Times New Roman" charset="0"/>
              <a:ea typeface="Times New Roman" charset="0"/>
              <a:cs typeface="Times New Roman" charset="0"/>
            </a:endParaRPr>
          </a:p>
          <a:p>
            <a:pPr marL="457200" lvl="1" indent="0" eaLnBrk="1" hangingPunct="1">
              <a:spcBef>
                <a:spcPts val="425"/>
              </a:spcBef>
              <a:buFont typeface="Arial" charset="0"/>
              <a:buNone/>
            </a:pPr>
            <a:r>
              <a:rPr lang="hr-HR" altLang="sr-Latn-CS" sz="1200" dirty="0">
                <a:latin typeface="Times New Roman" charset="0"/>
                <a:ea typeface="Times New Roman" charset="0"/>
                <a:cs typeface="Times New Roman" charset="0"/>
              </a:rPr>
              <a:t> </a:t>
            </a:r>
          </a:p>
          <a:p>
            <a:pPr eaLnBrk="1" hangingPunct="1">
              <a:spcBef>
                <a:spcPts val="425"/>
              </a:spcBef>
            </a:pPr>
            <a:endParaRPr lang="hr-HR" altLang="sr-Latn-CS" sz="2400" dirty="0">
              <a:latin typeface="Times New Roman" charset="0"/>
              <a:ea typeface="Times New Roman" charset="0"/>
              <a:cs typeface="Times New Roman" charset="0"/>
            </a:endParaRPr>
          </a:p>
          <a:p>
            <a:pPr eaLnBrk="1" hangingPunct="1">
              <a:lnSpc>
                <a:spcPct val="80000"/>
              </a:lnSpc>
            </a:pPr>
            <a:endParaRPr lang="hr-HR" altLang="sr-Latn-CS" sz="2400" dirty="0">
              <a:latin typeface="Times New Roman" charset="0"/>
              <a:ea typeface="Times New Roman" charset="0"/>
              <a:cs typeface="Times New Roman" charset="0"/>
            </a:endParaRPr>
          </a:p>
          <a:p>
            <a:pPr eaLnBrk="1" hangingPunct="1">
              <a:lnSpc>
                <a:spcPct val="80000"/>
              </a:lnSpc>
            </a:pPr>
            <a:endParaRPr lang="hr-HR" altLang="sr-Latn-CS" sz="2400" dirty="0">
              <a:latin typeface="Times New Roman" charset="0"/>
              <a:ea typeface="Times New Roman" charset="0"/>
              <a:cs typeface="Times New Roman" charset="0"/>
            </a:endParaRPr>
          </a:p>
          <a:p>
            <a:pPr eaLnBrk="1" hangingPunct="1">
              <a:lnSpc>
                <a:spcPct val="80000"/>
              </a:lnSpc>
            </a:pPr>
            <a:endParaRPr lang="hr-HR" altLang="sr-Latn-CS" sz="2400" dirty="0">
              <a:latin typeface="Times New Roman" charset="0"/>
              <a:ea typeface="Times New Roman" charset="0"/>
              <a:cs typeface="Times New Roman" charset="0"/>
            </a:endParaRPr>
          </a:p>
          <a:p>
            <a:pPr algn="just" eaLnBrk="1" hangingPunct="1">
              <a:lnSpc>
                <a:spcPct val="80000"/>
              </a:lnSpc>
            </a:pPr>
            <a:endParaRPr lang="hr-HR" altLang="sr-Latn-CS" sz="2400" dirty="0">
              <a:latin typeface="Times New Roman" charset="0"/>
              <a:ea typeface="Times New Roman" charset="0"/>
              <a:cs typeface="Times New Roman" charset="0"/>
            </a:endParaRPr>
          </a:p>
          <a:p>
            <a:pPr algn="just" eaLnBrk="1" hangingPunct="1">
              <a:lnSpc>
                <a:spcPct val="80000"/>
              </a:lnSpc>
            </a:pPr>
            <a:endParaRPr lang="hr-HR" altLang="sr-Latn-CS" sz="2400" dirty="0">
              <a:latin typeface="Times New Roman" charset="0"/>
              <a:ea typeface="Times New Roman" charset="0"/>
              <a:cs typeface="Times New Roman" charset="0"/>
            </a:endParaRPr>
          </a:p>
          <a:p>
            <a:pPr eaLnBrk="1" hangingPunct="1">
              <a:lnSpc>
                <a:spcPct val="80000"/>
              </a:lnSpc>
              <a:buFont typeface="Arial" charset="0"/>
              <a:buNone/>
            </a:pPr>
            <a:endParaRPr lang="hr-HR" altLang="sr-Latn-CS" sz="2400" dirty="0">
              <a:latin typeface="Times New Roman" charset="0"/>
              <a:ea typeface="Times New Roman" charset="0"/>
              <a:cs typeface="Times New Roman" charset="0"/>
            </a:endParaRPr>
          </a:p>
          <a:p>
            <a:pPr eaLnBrk="1" hangingPunct="1">
              <a:lnSpc>
                <a:spcPct val="80000"/>
              </a:lnSpc>
            </a:pPr>
            <a:endParaRPr lang="hr-HR" altLang="sr-Latn-CS" sz="2400" dirty="0">
              <a:latin typeface="Times New Roman" charset="0"/>
              <a:ea typeface="Times New Roman" charset="0"/>
              <a:cs typeface="Times New Roman" charset="0"/>
            </a:endParaRPr>
          </a:p>
          <a:p>
            <a:pPr eaLnBrk="1" hangingPunct="1">
              <a:lnSpc>
                <a:spcPct val="80000"/>
              </a:lnSpc>
            </a:pPr>
            <a:endParaRPr lang="hr-HR" altLang="sr-Latn-CS" sz="2400" dirty="0">
              <a:latin typeface="Times New Roman" charset="0"/>
              <a:ea typeface="Times New Roman" charset="0"/>
              <a:cs typeface="Times New Roman" charset="0"/>
            </a:endParaRPr>
          </a:p>
        </p:txBody>
      </p:sp>
      <p:sp>
        <p:nvSpPr>
          <p:cNvPr id="4" name="Naslov 1"/>
          <p:cNvSpPr>
            <a:spLocks noGrp="1"/>
          </p:cNvSpPr>
          <p:nvPr>
            <p:ph type="title"/>
          </p:nvPr>
        </p:nvSpPr>
        <p:spPr>
          <a:xfrm>
            <a:off x="251520" y="269776"/>
            <a:ext cx="8352928"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rtlCol="0">
            <a:normAutofit fontScale="90000"/>
          </a:bodyPr>
          <a:lstStyle/>
          <a:p>
            <a:pPr eaLnBrk="1" fontAlgn="auto" hangingPunct="1">
              <a:spcAft>
                <a:spcPts val="0"/>
              </a:spcAft>
              <a:defRPr/>
            </a:pPr>
            <a:r>
              <a:rPr lang="hr-HR" sz="3200" b="1" dirty="0" smtClean="0">
                <a:latin typeface="Times New Roman" pitchFamily="18" charset="0"/>
                <a:ea typeface="Segoe UI" pitchFamily="34" charset="0"/>
                <a:cs typeface="Times New Roman" pitchFamily="18" charset="0"/>
              </a:rPr>
              <a:t>ZAKONI I PROPISI KOJI REGULIRAJU DJELATNOST USTANOVA SOCIJALNE SKRBI</a:t>
            </a:r>
            <a:endParaRPr lang="hr-HR" sz="3200" b="1" dirty="0">
              <a:latin typeface="Times New Roman" pitchFamily="18" charset="0"/>
              <a:ea typeface="Segoe UI" pitchFamily="34"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250825" y="1824038"/>
            <a:ext cx="8353425" cy="4997450"/>
          </a:xfrm>
        </p:spPr>
        <p:txBody>
          <a:bodyPr>
            <a:normAutofit/>
          </a:bodyPr>
          <a:lstStyle/>
          <a:p>
            <a:pPr lvl="1" algn="just" eaLnBrk="1" hangingPunct="1">
              <a:lnSpc>
                <a:spcPct val="110000"/>
              </a:lnSpc>
              <a:spcBef>
                <a:spcPct val="0"/>
              </a:spcBef>
              <a:buFont typeface="Arial" charset="0"/>
              <a:buChar char="•"/>
            </a:pPr>
            <a:r>
              <a:rPr lang="hr-HR" altLang="hr-HR" sz="2400">
                <a:latin typeface="Times New Roman" charset="0"/>
                <a:ea typeface="Times New Roman" charset="0"/>
                <a:cs typeface="Times New Roman" charset="0"/>
              </a:rPr>
              <a:t> Djelatnost socijalne skrbi obavljaju:</a:t>
            </a:r>
          </a:p>
          <a:p>
            <a:pPr lvl="2" algn="just" eaLnBrk="1" hangingPunct="1">
              <a:lnSpc>
                <a:spcPct val="110000"/>
              </a:lnSpc>
              <a:spcBef>
                <a:spcPct val="0"/>
              </a:spcBef>
              <a:buFont typeface="Wingdings" charset="2"/>
              <a:buChar char="Ø"/>
            </a:pPr>
            <a:r>
              <a:rPr lang="hr-HR" altLang="hr-HR">
                <a:latin typeface="Times New Roman" charset="0"/>
                <a:ea typeface="Times New Roman" charset="0"/>
                <a:cs typeface="Times New Roman" charset="0"/>
              </a:rPr>
              <a:t>Ustanove socijalne skrbi,</a:t>
            </a:r>
          </a:p>
          <a:p>
            <a:pPr lvl="2" algn="just" eaLnBrk="1" hangingPunct="1">
              <a:lnSpc>
                <a:spcPct val="110000"/>
              </a:lnSpc>
              <a:spcBef>
                <a:spcPct val="0"/>
              </a:spcBef>
              <a:buFont typeface="Wingdings" charset="2"/>
              <a:buChar char="Ø"/>
            </a:pPr>
            <a:r>
              <a:rPr lang="hr-HR" altLang="hr-HR">
                <a:latin typeface="Times New Roman" charset="0"/>
                <a:ea typeface="Times New Roman" charset="0"/>
                <a:cs typeface="Times New Roman" charset="0"/>
              </a:rPr>
              <a:t>Udruge, vjerske zajednice, druge pravne osobe i obrtnici,</a:t>
            </a:r>
          </a:p>
          <a:p>
            <a:pPr lvl="2" algn="just" eaLnBrk="1" hangingPunct="1">
              <a:lnSpc>
                <a:spcPct val="110000"/>
              </a:lnSpc>
              <a:spcBef>
                <a:spcPct val="0"/>
              </a:spcBef>
              <a:buFont typeface="Wingdings" charset="2"/>
              <a:buChar char="Ø"/>
            </a:pPr>
            <a:r>
              <a:rPr lang="hr-HR" altLang="hr-HR">
                <a:latin typeface="Times New Roman" charset="0"/>
                <a:ea typeface="Times New Roman" charset="0"/>
                <a:cs typeface="Times New Roman" charset="0"/>
              </a:rPr>
              <a:t>Fizičke osobe,</a:t>
            </a:r>
          </a:p>
          <a:p>
            <a:pPr lvl="2" algn="just" eaLnBrk="1" hangingPunct="1">
              <a:lnSpc>
                <a:spcPct val="110000"/>
              </a:lnSpc>
              <a:spcBef>
                <a:spcPct val="0"/>
              </a:spcBef>
              <a:buFont typeface="Wingdings" charset="2"/>
              <a:buChar char="Ø"/>
            </a:pPr>
            <a:r>
              <a:rPr lang="hr-HR" altLang="hr-HR">
                <a:latin typeface="Times New Roman" charset="0"/>
                <a:ea typeface="Times New Roman" charset="0"/>
                <a:cs typeface="Times New Roman" charset="0"/>
              </a:rPr>
              <a:t>Udomiteljske obitelji,</a:t>
            </a:r>
          </a:p>
          <a:p>
            <a:pPr marL="0" indent="0" algn="just" eaLnBrk="1" hangingPunct="1">
              <a:spcBef>
                <a:spcPct val="0"/>
              </a:spcBef>
              <a:buFont typeface="Arial" charset="0"/>
              <a:buNone/>
            </a:pPr>
            <a:r>
              <a:rPr lang="hr-HR" altLang="hr-HR" sz="2400"/>
              <a:t/>
            </a:r>
            <a:br>
              <a:rPr lang="hr-HR" altLang="hr-HR" sz="2400"/>
            </a:br>
            <a:endParaRPr lang="hr-HR" altLang="sr-Latn-CS" sz="2400">
              <a:latin typeface="Times New Roman" charset="0"/>
              <a:ea typeface="Times New Roman" charset="0"/>
              <a:cs typeface="Times New Roman" charset="0"/>
            </a:endParaRPr>
          </a:p>
          <a:p>
            <a:pPr lvl="1" eaLnBrk="1" hangingPunct="1">
              <a:spcBef>
                <a:spcPts val="425"/>
              </a:spcBef>
              <a:buFont typeface="Arial" charset="0"/>
              <a:buNone/>
            </a:pPr>
            <a:endParaRPr lang="hr-HR" altLang="sr-Latn-CS" sz="2400">
              <a:latin typeface="Arial" charset="0"/>
            </a:endParaRPr>
          </a:p>
          <a:p>
            <a:pPr lvl="1" eaLnBrk="1" hangingPunct="1">
              <a:spcBef>
                <a:spcPts val="425"/>
              </a:spcBef>
              <a:buFont typeface="Arial" charset="0"/>
              <a:buNone/>
            </a:pPr>
            <a:r>
              <a:rPr lang="hr-HR" altLang="sr-Latn-CS" sz="2400">
                <a:latin typeface="Arial" charset="0"/>
              </a:rPr>
              <a:t> </a:t>
            </a:r>
          </a:p>
          <a:p>
            <a:pPr marL="0" indent="0" eaLnBrk="1" hangingPunct="1">
              <a:spcBef>
                <a:spcPts val="425"/>
              </a:spcBef>
            </a:pPr>
            <a:endParaRPr lang="hr-HR" altLang="sr-Latn-CS" sz="1800">
              <a:latin typeface="Arial" charset="0"/>
            </a:endParaRPr>
          </a:p>
          <a:p>
            <a:pPr marL="0" indent="0" eaLnBrk="1" hangingPunct="1">
              <a:lnSpc>
                <a:spcPct val="80000"/>
              </a:lnSpc>
            </a:pPr>
            <a:endParaRPr lang="hr-HR" altLang="sr-Latn-CS" sz="1000">
              <a:latin typeface="Arial" charset="0"/>
            </a:endParaRPr>
          </a:p>
          <a:p>
            <a:pPr marL="0" indent="0" eaLnBrk="1" hangingPunct="1">
              <a:lnSpc>
                <a:spcPct val="80000"/>
              </a:lnSpc>
            </a:pPr>
            <a:endParaRPr lang="hr-HR" altLang="sr-Latn-CS" sz="1000">
              <a:latin typeface="Arial" charset="0"/>
            </a:endParaRPr>
          </a:p>
          <a:p>
            <a:pPr marL="0" indent="0" eaLnBrk="1" hangingPunct="1">
              <a:lnSpc>
                <a:spcPct val="80000"/>
              </a:lnSpc>
            </a:pPr>
            <a:endParaRPr lang="hr-HR" altLang="sr-Latn-CS" sz="1000">
              <a:latin typeface="Arial" charset="0"/>
            </a:endParaRPr>
          </a:p>
          <a:p>
            <a:pPr marL="0" indent="0" algn="just" eaLnBrk="1" hangingPunct="1">
              <a:lnSpc>
                <a:spcPct val="80000"/>
              </a:lnSpc>
            </a:pPr>
            <a:endParaRPr lang="hr-HR" altLang="sr-Latn-CS" sz="500">
              <a:latin typeface="Arial" charset="0"/>
            </a:endParaRPr>
          </a:p>
          <a:p>
            <a:pPr marL="0" indent="0" algn="just" eaLnBrk="1" hangingPunct="1">
              <a:lnSpc>
                <a:spcPct val="80000"/>
              </a:lnSpc>
            </a:pPr>
            <a:endParaRPr lang="hr-HR" altLang="sr-Latn-CS" sz="500">
              <a:latin typeface="Arial" charset="0"/>
            </a:endParaRPr>
          </a:p>
          <a:p>
            <a:pPr marL="0" indent="0" eaLnBrk="1" hangingPunct="1">
              <a:lnSpc>
                <a:spcPct val="80000"/>
              </a:lnSpc>
              <a:buFont typeface="Arial" charset="0"/>
              <a:buNone/>
            </a:pPr>
            <a:endParaRPr lang="hr-HR" altLang="sr-Latn-CS" sz="500">
              <a:latin typeface="Arial" charset="0"/>
            </a:endParaRPr>
          </a:p>
          <a:p>
            <a:pPr marL="0" indent="0" eaLnBrk="1" hangingPunct="1">
              <a:lnSpc>
                <a:spcPct val="80000"/>
              </a:lnSpc>
            </a:pPr>
            <a:endParaRPr lang="hr-HR" altLang="sr-Latn-CS" sz="400">
              <a:latin typeface="Arial" charset="0"/>
            </a:endParaRPr>
          </a:p>
          <a:p>
            <a:pPr marL="0" indent="0" eaLnBrk="1" hangingPunct="1">
              <a:lnSpc>
                <a:spcPct val="80000"/>
              </a:lnSpc>
            </a:pPr>
            <a:endParaRPr lang="hr-HR" altLang="sr-Latn-CS" sz="600">
              <a:latin typeface="Times New Roman" charset="0"/>
              <a:ea typeface="Times New Roman" charset="0"/>
              <a:cs typeface="Times New Roman" charset="0"/>
            </a:endParaRPr>
          </a:p>
        </p:txBody>
      </p:sp>
      <p:sp>
        <p:nvSpPr>
          <p:cNvPr id="4" name="Naslov 1"/>
          <p:cNvSpPr>
            <a:spLocks noGrp="1"/>
          </p:cNvSpPr>
          <p:nvPr>
            <p:ph type="title"/>
          </p:nvPr>
        </p:nvSpPr>
        <p:spPr>
          <a:xfrm>
            <a:off x="251520" y="269776"/>
            <a:ext cx="8352928"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rtlCol="0">
            <a:normAutofit/>
          </a:bodyPr>
          <a:lstStyle/>
          <a:p>
            <a:pPr eaLnBrk="1" fontAlgn="auto" hangingPunct="1">
              <a:spcAft>
                <a:spcPts val="0"/>
              </a:spcAft>
              <a:defRPr/>
            </a:pPr>
            <a:r>
              <a:rPr lang="hr-HR" sz="3200" b="1" dirty="0" smtClean="0">
                <a:latin typeface="Times New Roman" pitchFamily="18" charset="0"/>
                <a:ea typeface="Segoe UI" pitchFamily="34" charset="0"/>
                <a:cs typeface="Times New Roman" pitchFamily="18" charset="0"/>
              </a:rPr>
              <a:t>OBAVLJANJE DJELATNOSTI SOCIJALNE SKRBI</a:t>
            </a:r>
            <a:endParaRPr lang="hr-HR" sz="3200" b="1" dirty="0">
              <a:latin typeface="Times New Roman" pitchFamily="18" charset="0"/>
              <a:ea typeface="Segoe UI" pitchFamily="34"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zervirano mjesto sadržaja 2"/>
          <p:cNvSpPr>
            <a:spLocks noGrp="1"/>
          </p:cNvSpPr>
          <p:nvPr>
            <p:ph idx="1"/>
          </p:nvPr>
        </p:nvSpPr>
        <p:spPr>
          <a:xfrm>
            <a:off x="250825" y="1773238"/>
            <a:ext cx="8208963" cy="4997450"/>
          </a:xfrm>
        </p:spPr>
        <p:txBody>
          <a:bodyPr/>
          <a:lstStyle/>
          <a:p>
            <a:pPr marL="0" indent="0" algn="just" eaLnBrk="1" hangingPunct="1">
              <a:lnSpc>
                <a:spcPct val="80000"/>
              </a:lnSpc>
              <a:buFont typeface="Arial" charset="0"/>
              <a:buNone/>
            </a:pPr>
            <a:endParaRPr lang="hr-HR" altLang="sr-Latn-CS" sz="1700">
              <a:latin typeface="Segoe UI" charset="0"/>
              <a:ea typeface="Segoe UI" charset="0"/>
              <a:cs typeface="Segoe UI" charset="0"/>
            </a:endParaRPr>
          </a:p>
          <a:p>
            <a:pPr lvl="1" algn="just">
              <a:spcBef>
                <a:spcPct val="0"/>
              </a:spcBef>
              <a:buFont typeface="Arial" charset="0"/>
              <a:buChar char="•"/>
            </a:pPr>
            <a:r>
              <a:rPr lang="hr-HR" altLang="sr-Latn-CS" sz="2400">
                <a:latin typeface="Times New Roman" charset="0"/>
                <a:ea typeface="Times New Roman" charset="0"/>
                <a:cs typeface="Times New Roman" charset="0"/>
              </a:rPr>
              <a:t>Ustanove socijalne skrbi su:</a:t>
            </a:r>
          </a:p>
          <a:p>
            <a:pPr lvl="2" algn="just">
              <a:spcBef>
                <a:spcPct val="0"/>
              </a:spcBef>
              <a:buFont typeface="Wingdings" charset="2"/>
              <a:buChar char="Ø"/>
            </a:pPr>
            <a:r>
              <a:rPr lang="hr-HR" altLang="sr-Latn-CS">
                <a:latin typeface="Times New Roman" charset="0"/>
                <a:ea typeface="Times New Roman" charset="0"/>
                <a:cs typeface="Times New Roman" charset="0"/>
              </a:rPr>
              <a:t>Centar za socijalnu skrb</a:t>
            </a:r>
          </a:p>
          <a:p>
            <a:pPr lvl="2" algn="just">
              <a:spcBef>
                <a:spcPct val="0"/>
              </a:spcBef>
              <a:buFont typeface="Wingdings" charset="2"/>
              <a:buChar char="Ø"/>
            </a:pPr>
            <a:r>
              <a:rPr lang="hr-HR" altLang="sr-Latn-CS">
                <a:latin typeface="Times New Roman" charset="0"/>
                <a:ea typeface="Times New Roman" charset="0"/>
                <a:cs typeface="Times New Roman" charset="0"/>
              </a:rPr>
              <a:t>Dom socijalne skrbi</a:t>
            </a:r>
          </a:p>
          <a:p>
            <a:pPr lvl="2" algn="just">
              <a:spcBef>
                <a:spcPct val="0"/>
              </a:spcBef>
              <a:buFont typeface="Wingdings" charset="2"/>
              <a:buChar char="Ø"/>
            </a:pPr>
            <a:r>
              <a:rPr lang="hr-HR" altLang="sr-Latn-CS">
                <a:latin typeface="Times New Roman" charset="0"/>
                <a:ea typeface="Times New Roman" charset="0"/>
                <a:cs typeface="Times New Roman" charset="0"/>
              </a:rPr>
              <a:t>Centar za pružanje usluga u zajednici</a:t>
            </a:r>
          </a:p>
          <a:p>
            <a:pPr lvl="2" algn="just">
              <a:spcBef>
                <a:spcPct val="0"/>
              </a:spcBef>
              <a:buFont typeface="Wingdings" charset="2"/>
              <a:buChar char="Ø"/>
            </a:pPr>
            <a:r>
              <a:rPr lang="hr-HR" altLang="sr-Latn-CS">
                <a:latin typeface="Times New Roman" charset="0"/>
                <a:ea typeface="Times New Roman" charset="0"/>
                <a:cs typeface="Times New Roman" charset="0"/>
              </a:rPr>
              <a:t>Centar za pomoć u kući</a:t>
            </a:r>
          </a:p>
          <a:p>
            <a:pPr lvl="1" algn="just">
              <a:spcBef>
                <a:spcPct val="0"/>
              </a:spcBef>
              <a:buFont typeface="Arial" charset="0"/>
              <a:buChar char="•"/>
            </a:pPr>
            <a:endParaRPr lang="hr-HR" altLang="sr-Latn-CS" sz="2400">
              <a:latin typeface="Times New Roman" charset="0"/>
              <a:ea typeface="Times New Roman" charset="0"/>
              <a:cs typeface="Times New Roman" charset="0"/>
            </a:endParaRPr>
          </a:p>
          <a:p>
            <a:pPr lvl="1" algn="just">
              <a:spcBef>
                <a:spcPct val="0"/>
              </a:spcBef>
              <a:buFont typeface="Arial" charset="0"/>
              <a:buChar char="•"/>
            </a:pPr>
            <a:r>
              <a:rPr lang="hr-HR" altLang="sr-Latn-CS" sz="2400">
                <a:latin typeface="Times New Roman" charset="0"/>
                <a:ea typeface="Times New Roman" charset="0"/>
                <a:cs typeface="Times New Roman" charset="0"/>
              </a:rPr>
              <a:t>Sve ustanove socijalne skrbi su javne ustanove na koje se kao lex generalis primjenjuje Zakon o ustanovama</a:t>
            </a:r>
          </a:p>
          <a:p>
            <a:pPr lvl="1" algn="just">
              <a:spcBef>
                <a:spcPct val="0"/>
              </a:spcBef>
              <a:buFont typeface="Arial" charset="0"/>
              <a:buChar char="•"/>
            </a:pPr>
            <a:endParaRPr lang="hr-HR" altLang="sr-Latn-CS" sz="2400">
              <a:latin typeface="Times New Roman" charset="0"/>
              <a:ea typeface="Times New Roman" charset="0"/>
              <a:cs typeface="Times New Roman" charset="0"/>
            </a:endParaRPr>
          </a:p>
          <a:p>
            <a:pPr lvl="1" algn="just">
              <a:spcBef>
                <a:spcPct val="0"/>
              </a:spcBef>
              <a:buFont typeface="Arial" charset="0"/>
              <a:buChar char="•"/>
            </a:pPr>
            <a:r>
              <a:rPr lang="hr-HR" altLang="sr-Latn-CS" sz="2400">
                <a:latin typeface="Times New Roman" charset="0"/>
                <a:ea typeface="Times New Roman" charset="0"/>
                <a:cs typeface="Times New Roman" charset="0"/>
              </a:rPr>
              <a:t>Ustanove socijalne skrbi upisuju se u upisnik ustanova koje vodi  Ministarstvo socijalne politike i mladih</a:t>
            </a:r>
          </a:p>
          <a:p>
            <a:pPr marL="0" indent="0" algn="just" eaLnBrk="1" hangingPunct="1">
              <a:spcBef>
                <a:spcPct val="0"/>
              </a:spcBef>
              <a:buFont typeface="Arial" charset="0"/>
              <a:buNone/>
            </a:pPr>
            <a:endParaRPr lang="hr-HR" altLang="sr-Latn-CS" sz="2400">
              <a:latin typeface="Times New Roman" charset="0"/>
              <a:ea typeface="Times New Roman" charset="0"/>
              <a:cs typeface="Times New Roman" charset="0"/>
            </a:endParaRPr>
          </a:p>
          <a:p>
            <a:pPr marL="0" indent="0" algn="just" eaLnBrk="1" hangingPunct="1">
              <a:spcBef>
                <a:spcPct val="0"/>
              </a:spcBef>
              <a:buFont typeface="Arial" charset="0"/>
              <a:buNone/>
            </a:pPr>
            <a:r>
              <a:rPr lang="hr-HR" altLang="sr-Latn-CS" sz="2400">
                <a:latin typeface="Times New Roman" charset="0"/>
                <a:ea typeface="Times New Roman" charset="0"/>
                <a:cs typeface="Times New Roman" charset="0"/>
              </a:rPr>
              <a:t> </a:t>
            </a:r>
            <a:endParaRPr lang="vi-VN" altLang="sr-Latn-CS" sz="2400">
              <a:latin typeface="Times New Roman" charset="0"/>
              <a:ea typeface="Times New Roman" charset="0"/>
              <a:cs typeface="Times New Roman" charset="0"/>
            </a:endParaRPr>
          </a:p>
          <a:p>
            <a:pPr lvl="1" eaLnBrk="1" hangingPunct="1">
              <a:spcBef>
                <a:spcPct val="0"/>
              </a:spcBef>
              <a:buFont typeface="Arial" charset="0"/>
              <a:buNone/>
            </a:pPr>
            <a:r>
              <a:rPr lang="hr-HR" altLang="sr-Latn-CS" sz="2400">
                <a:latin typeface="Times New Roman" charset="0"/>
                <a:ea typeface="Times New Roman" charset="0"/>
                <a:cs typeface="Times New Roman" charset="0"/>
              </a:rPr>
              <a:t> </a:t>
            </a:r>
          </a:p>
          <a:p>
            <a:pPr lvl="1" eaLnBrk="1" hangingPunct="1">
              <a:spcBef>
                <a:spcPct val="0"/>
              </a:spcBef>
              <a:buFont typeface="Arial" charset="0"/>
              <a:buNone/>
            </a:pPr>
            <a:r>
              <a:rPr lang="hr-HR" altLang="sr-Latn-CS" sz="2400">
                <a:latin typeface="Times New Roman" charset="0"/>
                <a:ea typeface="Times New Roman" charset="0"/>
                <a:cs typeface="Times New Roman" charset="0"/>
              </a:rPr>
              <a:t> </a:t>
            </a:r>
          </a:p>
          <a:p>
            <a:pPr marL="0" indent="0" algn="just" eaLnBrk="1" hangingPunct="1">
              <a:spcBef>
                <a:spcPct val="0"/>
              </a:spcBef>
            </a:pPr>
            <a:endParaRPr lang="hr-HR" altLang="sr-Latn-CS" sz="2400">
              <a:latin typeface="Times New Roman" charset="0"/>
              <a:ea typeface="Times New Roman" charset="0"/>
              <a:cs typeface="Times New Roman" charset="0"/>
            </a:endParaRPr>
          </a:p>
          <a:p>
            <a:pPr marL="0" indent="0" algn="just" eaLnBrk="1" hangingPunct="1">
              <a:spcBef>
                <a:spcPct val="0"/>
              </a:spcBef>
              <a:buFont typeface="Arial" charset="0"/>
              <a:buNone/>
            </a:pPr>
            <a:r>
              <a:rPr lang="vi-VN" altLang="sr-Latn-CS" sz="2400">
                <a:latin typeface="Times New Roman" charset="0"/>
                <a:ea typeface="Times New Roman" charset="0"/>
                <a:cs typeface="Times New Roman" charset="0"/>
              </a:rPr>
              <a:t> </a:t>
            </a:r>
            <a:r>
              <a:rPr lang="hr-HR" altLang="sr-Latn-CS" sz="2400">
                <a:latin typeface="Times New Roman" charset="0"/>
                <a:ea typeface="Times New Roman" charset="0"/>
                <a:cs typeface="Times New Roman" charset="0"/>
              </a:rPr>
              <a:t> </a:t>
            </a:r>
          </a:p>
          <a:p>
            <a:pPr lvl="1" eaLnBrk="1" hangingPunct="1">
              <a:spcBef>
                <a:spcPct val="0"/>
              </a:spcBef>
              <a:buFont typeface="Arial" charset="0"/>
              <a:buNone/>
            </a:pPr>
            <a:r>
              <a:rPr lang="hr-HR" altLang="sr-Latn-CS" sz="2400">
                <a:latin typeface="Times New Roman" charset="0"/>
                <a:ea typeface="Times New Roman" charset="0"/>
                <a:cs typeface="Times New Roman" charset="0"/>
              </a:rPr>
              <a:t> </a:t>
            </a:r>
          </a:p>
          <a:p>
            <a:pPr marL="0" indent="0" algn="just" eaLnBrk="1" hangingPunct="1">
              <a:lnSpc>
                <a:spcPct val="60000"/>
              </a:lnSpc>
            </a:pPr>
            <a:endParaRPr lang="hr-HR" altLang="sr-Latn-CS" sz="500">
              <a:latin typeface="Arial" charset="0"/>
            </a:endParaRPr>
          </a:p>
          <a:p>
            <a:pPr marL="0" indent="0" algn="just" eaLnBrk="1" hangingPunct="1">
              <a:lnSpc>
                <a:spcPct val="60000"/>
              </a:lnSpc>
            </a:pPr>
            <a:endParaRPr lang="hr-HR" altLang="sr-Latn-CS" sz="500">
              <a:latin typeface="Arial" charset="0"/>
            </a:endParaRPr>
          </a:p>
          <a:p>
            <a:pPr marL="0" indent="0" eaLnBrk="1" hangingPunct="1">
              <a:lnSpc>
                <a:spcPct val="60000"/>
              </a:lnSpc>
              <a:buFont typeface="Arial" charset="0"/>
              <a:buNone/>
            </a:pPr>
            <a:endParaRPr lang="hr-HR" altLang="sr-Latn-CS" sz="500">
              <a:latin typeface="Arial" charset="0"/>
            </a:endParaRPr>
          </a:p>
          <a:p>
            <a:pPr marL="0" indent="0" eaLnBrk="1" hangingPunct="1">
              <a:lnSpc>
                <a:spcPct val="60000"/>
              </a:lnSpc>
            </a:pPr>
            <a:endParaRPr lang="hr-HR" altLang="sr-Latn-CS" sz="400">
              <a:latin typeface="Arial" charset="0"/>
            </a:endParaRPr>
          </a:p>
          <a:p>
            <a:pPr marL="0" indent="0" eaLnBrk="1" hangingPunct="1">
              <a:lnSpc>
                <a:spcPct val="60000"/>
              </a:lnSpc>
            </a:pPr>
            <a:endParaRPr lang="hr-HR" altLang="sr-Latn-CS" sz="600">
              <a:latin typeface="Times New Roman" charset="0"/>
              <a:ea typeface="Times New Roman" charset="0"/>
              <a:cs typeface="Times New Roman" charset="0"/>
            </a:endParaRPr>
          </a:p>
        </p:txBody>
      </p:sp>
      <p:sp>
        <p:nvSpPr>
          <p:cNvPr id="4" name="Naslov 1"/>
          <p:cNvSpPr>
            <a:spLocks noGrp="1"/>
          </p:cNvSpPr>
          <p:nvPr>
            <p:ph type="title"/>
          </p:nvPr>
        </p:nvSpPr>
        <p:spPr>
          <a:xfrm>
            <a:off x="251520" y="332656"/>
            <a:ext cx="8280920"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USTANOVE SOCIJALNE SKRBI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250825" y="1773238"/>
            <a:ext cx="8208963" cy="4997450"/>
          </a:xfrm>
        </p:spPr>
        <p:txBody>
          <a:bodyPr>
            <a:normAutofit/>
          </a:bodyPr>
          <a:lstStyle/>
          <a:p>
            <a:pPr algn="just" eaLnBrk="1" hangingPunct="1">
              <a:lnSpc>
                <a:spcPct val="60000"/>
              </a:lnSpc>
            </a:pPr>
            <a:endParaRPr lang="hr-HR" altLang="sr-Latn-CS" sz="300">
              <a:latin typeface="Arial" charset="0"/>
            </a:endParaRPr>
          </a:p>
          <a:p>
            <a:pPr lvl="1" algn="just" eaLnBrk="1" hangingPunct="1">
              <a:lnSpc>
                <a:spcPct val="80000"/>
              </a:lnSpc>
              <a:spcBef>
                <a:spcPct val="0"/>
              </a:spcBef>
              <a:buFont typeface="Arial" charset="0"/>
              <a:buChar char="•"/>
            </a:pPr>
            <a:r>
              <a:rPr lang="hr-HR" altLang="sr-Latn-CS" sz="2500">
                <a:latin typeface="Times New Roman" charset="0"/>
                <a:ea typeface="Segoe UI" charset="0"/>
                <a:cs typeface="Times New Roman" charset="0"/>
              </a:rPr>
              <a:t>Statut,</a:t>
            </a:r>
          </a:p>
          <a:p>
            <a:pPr lvl="1" algn="just" eaLnBrk="1" hangingPunct="1">
              <a:lnSpc>
                <a:spcPct val="80000"/>
              </a:lnSpc>
              <a:spcBef>
                <a:spcPct val="0"/>
              </a:spcBef>
              <a:buFont typeface="Arial" charset="0"/>
              <a:buChar char="•"/>
            </a:pPr>
            <a:r>
              <a:rPr lang="hr-HR" altLang="sr-Latn-CS" sz="2500">
                <a:latin typeface="Times New Roman" charset="0"/>
                <a:ea typeface="Segoe UI" charset="0"/>
                <a:cs typeface="Times New Roman" charset="0"/>
              </a:rPr>
              <a:t>Pravilnik o unutarnjem ustrojstvu i sistematizaciji poslova,</a:t>
            </a:r>
          </a:p>
          <a:p>
            <a:pPr lvl="1" algn="just" eaLnBrk="1" hangingPunct="1">
              <a:lnSpc>
                <a:spcPct val="80000"/>
              </a:lnSpc>
              <a:spcBef>
                <a:spcPct val="0"/>
              </a:spcBef>
              <a:buFont typeface="Arial" charset="0"/>
              <a:buChar char="•"/>
            </a:pPr>
            <a:r>
              <a:rPr lang="hr-HR" altLang="sr-Latn-CS" sz="2500">
                <a:latin typeface="Times New Roman" charset="0"/>
                <a:ea typeface="Segoe UI" charset="0"/>
                <a:cs typeface="Times New Roman" charset="0"/>
              </a:rPr>
              <a:t>Poslovnik o radu stručnog vijeća,</a:t>
            </a:r>
          </a:p>
          <a:p>
            <a:pPr lvl="1" algn="just" eaLnBrk="1" hangingPunct="1">
              <a:lnSpc>
                <a:spcPct val="80000"/>
              </a:lnSpc>
              <a:spcBef>
                <a:spcPct val="0"/>
              </a:spcBef>
              <a:buFont typeface="Arial" charset="0"/>
              <a:buChar char="•"/>
            </a:pPr>
            <a:r>
              <a:rPr lang="hr-HR" altLang="sr-Latn-CS" sz="2500">
                <a:latin typeface="Times New Roman" charset="0"/>
                <a:ea typeface="Segoe UI" charset="0"/>
                <a:cs typeface="Times New Roman" charset="0"/>
              </a:rPr>
              <a:t>Poslovnik o radu Upravnog vijeća,</a:t>
            </a:r>
          </a:p>
          <a:p>
            <a:pPr lvl="1" algn="just" eaLnBrk="1" hangingPunct="1">
              <a:lnSpc>
                <a:spcPct val="80000"/>
              </a:lnSpc>
              <a:spcBef>
                <a:spcPct val="0"/>
              </a:spcBef>
              <a:buFont typeface="Arial" charset="0"/>
              <a:buChar char="•"/>
            </a:pPr>
            <a:r>
              <a:rPr lang="hr-HR" altLang="sr-Latn-CS" sz="2500">
                <a:latin typeface="Times New Roman" charset="0"/>
                <a:ea typeface="Segoe UI" charset="0"/>
                <a:cs typeface="Times New Roman" charset="0"/>
              </a:rPr>
              <a:t>Pravilnik o službenoj tajni,</a:t>
            </a:r>
          </a:p>
          <a:p>
            <a:pPr lvl="1" algn="just" eaLnBrk="1" hangingPunct="1">
              <a:lnSpc>
                <a:spcPct val="80000"/>
              </a:lnSpc>
              <a:spcBef>
                <a:spcPct val="0"/>
              </a:spcBef>
              <a:buFont typeface="Arial" charset="0"/>
              <a:buChar char="•"/>
            </a:pPr>
            <a:r>
              <a:rPr lang="hr-HR" altLang="sr-Latn-CS" sz="2500">
                <a:latin typeface="Times New Roman" charset="0"/>
                <a:ea typeface="Segoe UI" charset="0"/>
                <a:cs typeface="Times New Roman" charset="0"/>
              </a:rPr>
              <a:t>Pravilnik o stručnom usavršavanju i osposobljavanju,</a:t>
            </a:r>
          </a:p>
          <a:p>
            <a:pPr lvl="1" algn="just" eaLnBrk="1" hangingPunct="1">
              <a:lnSpc>
                <a:spcPct val="80000"/>
              </a:lnSpc>
              <a:spcBef>
                <a:spcPct val="0"/>
              </a:spcBef>
              <a:buFont typeface="Arial" charset="0"/>
              <a:buChar char="•"/>
            </a:pPr>
            <a:r>
              <a:rPr lang="hr-HR" altLang="sr-Latn-CS" sz="2500">
                <a:latin typeface="Times New Roman" charset="0"/>
                <a:ea typeface="Segoe UI" charset="0"/>
                <a:cs typeface="Times New Roman" charset="0"/>
              </a:rPr>
              <a:t>Pravilnik o načinu čuvanja arhivskog i registraturnog gradiva izvan arhiva,</a:t>
            </a:r>
          </a:p>
          <a:p>
            <a:pPr lvl="1" algn="just" eaLnBrk="1" hangingPunct="1">
              <a:lnSpc>
                <a:spcPct val="80000"/>
              </a:lnSpc>
              <a:spcBef>
                <a:spcPct val="0"/>
              </a:spcBef>
              <a:buFont typeface="Arial" charset="0"/>
              <a:buChar char="•"/>
            </a:pPr>
            <a:r>
              <a:rPr lang="hr-HR" altLang="hr-HR" sz="2500">
                <a:latin typeface="Times New Roman" charset="0"/>
                <a:ea typeface="Segoe UI" charset="0"/>
                <a:cs typeface="Times New Roman" charset="0"/>
              </a:rPr>
              <a:t>Pravilnik o zaštiti na radu,</a:t>
            </a:r>
          </a:p>
          <a:p>
            <a:pPr lvl="1" algn="just" eaLnBrk="1" hangingPunct="1">
              <a:lnSpc>
                <a:spcPct val="80000"/>
              </a:lnSpc>
              <a:spcBef>
                <a:spcPct val="0"/>
              </a:spcBef>
              <a:buFont typeface="Arial" charset="0"/>
              <a:buChar char="•"/>
            </a:pPr>
            <a:r>
              <a:rPr lang="hr-HR" altLang="hr-HR" sz="2500">
                <a:latin typeface="Times New Roman" charset="0"/>
                <a:ea typeface="Segoe UI" charset="0"/>
                <a:cs typeface="Times New Roman" charset="0"/>
              </a:rPr>
              <a:t>Pravilnik o zaštiti od požara.</a:t>
            </a:r>
          </a:p>
          <a:p>
            <a:pPr marL="914400" lvl="2" indent="0" algn="just">
              <a:lnSpc>
                <a:spcPct val="80000"/>
              </a:lnSpc>
              <a:buFont typeface="Arial" charset="0"/>
              <a:buNone/>
            </a:pPr>
            <a:endParaRPr lang="hr-HR" altLang="hr-HR" sz="2500">
              <a:latin typeface="Times New Roman" charset="0"/>
              <a:ea typeface="Segoe UI" charset="0"/>
              <a:cs typeface="Times New Roman" charset="0"/>
            </a:endParaRPr>
          </a:p>
          <a:p>
            <a:pPr lvl="1" algn="just" eaLnBrk="1" hangingPunct="1">
              <a:lnSpc>
                <a:spcPct val="80000"/>
              </a:lnSpc>
              <a:buFont typeface="Arial" charset="0"/>
              <a:buNone/>
            </a:pPr>
            <a:endParaRPr lang="hr-HR" altLang="sr-Latn-CS" sz="2200">
              <a:latin typeface="Times New Roman" charset="0"/>
              <a:ea typeface="Segoe UI" charset="0"/>
              <a:cs typeface="Times New Roman" charset="0"/>
            </a:endParaRPr>
          </a:p>
          <a:p>
            <a:pPr marL="914400" lvl="2" indent="0" eaLnBrk="1" hangingPunct="1">
              <a:lnSpc>
                <a:spcPct val="80000"/>
              </a:lnSpc>
              <a:buFont typeface="Arial" charset="0"/>
              <a:buNone/>
            </a:pPr>
            <a:r>
              <a:rPr lang="hr-HR" altLang="sr-Latn-CS" sz="2200">
                <a:latin typeface="Times New Roman" charset="0"/>
                <a:ea typeface="Times New Roman" charset="0"/>
                <a:cs typeface="Times New Roman" charset="0"/>
              </a:rPr>
              <a:t> </a:t>
            </a:r>
          </a:p>
          <a:p>
            <a:pPr lvl="1" algn="just" eaLnBrk="1" hangingPunct="1">
              <a:lnSpc>
                <a:spcPct val="80000"/>
              </a:lnSpc>
              <a:spcBef>
                <a:spcPct val="0"/>
              </a:spcBef>
              <a:buFont typeface="Arial" charset="0"/>
              <a:buChar char="•"/>
            </a:pPr>
            <a:endParaRPr lang="hr-HR" altLang="sr-Latn-CS" sz="1900">
              <a:latin typeface="Times New Roman" charset="0"/>
              <a:ea typeface="Segoe UI" charset="0"/>
              <a:cs typeface="Segoe UI" charset="0"/>
            </a:endParaRPr>
          </a:p>
          <a:p>
            <a:pPr eaLnBrk="1" hangingPunct="1">
              <a:lnSpc>
                <a:spcPct val="60000"/>
              </a:lnSpc>
            </a:pPr>
            <a:endParaRPr lang="hr-HR" altLang="sr-Latn-CS" sz="1400">
              <a:latin typeface="Times New Roman" charset="0"/>
              <a:ea typeface="Times New Roman" charset="0"/>
              <a:cs typeface="Times New Roman" charset="0"/>
            </a:endParaRPr>
          </a:p>
        </p:txBody>
      </p:sp>
      <p:sp>
        <p:nvSpPr>
          <p:cNvPr id="4" name="Naslov 1"/>
          <p:cNvSpPr>
            <a:spLocks noGrp="1"/>
          </p:cNvSpPr>
          <p:nvPr>
            <p:ph type="title"/>
          </p:nvPr>
        </p:nvSpPr>
        <p:spPr>
          <a:xfrm>
            <a:off x="251520" y="332656"/>
            <a:ext cx="8280920"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NORMATIVNI AKTI USTANOVA SOCIJALNE SKRBI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zervirano mjesto sadržaja 2"/>
          <p:cNvSpPr>
            <a:spLocks noGrp="1"/>
          </p:cNvSpPr>
          <p:nvPr>
            <p:ph idx="1"/>
          </p:nvPr>
        </p:nvSpPr>
        <p:spPr>
          <a:xfrm>
            <a:off x="250825" y="1773238"/>
            <a:ext cx="8281988" cy="4997450"/>
          </a:xfrm>
        </p:spPr>
        <p:txBody>
          <a:bodyPr/>
          <a:lstStyle/>
          <a:p>
            <a:pPr lvl="1" eaLnBrk="1" hangingPunct="1">
              <a:lnSpc>
                <a:spcPct val="40000"/>
              </a:lnSpc>
              <a:buFont typeface="Arial" charset="0"/>
              <a:buNone/>
            </a:pPr>
            <a:endParaRPr lang="hr-HR" altLang="sr-Latn-CS" sz="700">
              <a:latin typeface="Arial" charset="0"/>
            </a:endParaRPr>
          </a:p>
          <a:p>
            <a:pPr marL="0" indent="0" algn="just" eaLnBrk="1" hangingPunct="1">
              <a:spcBef>
                <a:spcPts val="438"/>
              </a:spcBef>
              <a:buFont typeface="Arial" charset="0"/>
              <a:buNone/>
            </a:pPr>
            <a:endParaRPr lang="hr-HR" altLang="sr-Latn-CS" sz="1300"/>
          </a:p>
          <a:p>
            <a:pPr marL="0" indent="0" eaLnBrk="1" hangingPunct="1">
              <a:lnSpc>
                <a:spcPct val="60000"/>
              </a:lnSpc>
            </a:pPr>
            <a:endParaRPr lang="vi-VN" altLang="sr-Latn-CS" sz="1300"/>
          </a:p>
          <a:p>
            <a:pPr lvl="1" eaLnBrk="1" hangingPunct="1">
              <a:lnSpc>
                <a:spcPct val="40000"/>
              </a:lnSpc>
              <a:buFont typeface="Arial" charset="0"/>
              <a:buChar char="•"/>
            </a:pPr>
            <a:endParaRPr lang="hr-HR" altLang="sr-Latn-CS" sz="500">
              <a:latin typeface="Arial" charset="0"/>
            </a:endParaRPr>
          </a:p>
          <a:p>
            <a:pPr marL="0" indent="0" algn="just" eaLnBrk="1" hangingPunct="1">
              <a:lnSpc>
                <a:spcPct val="60000"/>
              </a:lnSpc>
            </a:pPr>
            <a:endParaRPr lang="hr-HR" altLang="sr-Latn-CS" sz="700">
              <a:latin typeface="Arial" charset="0"/>
            </a:endParaRPr>
          </a:p>
          <a:p>
            <a:pPr lvl="1" eaLnBrk="1" hangingPunct="1">
              <a:lnSpc>
                <a:spcPct val="40000"/>
              </a:lnSpc>
              <a:buFont typeface="Arial" charset="0"/>
              <a:buNone/>
            </a:pPr>
            <a:endParaRPr lang="hr-HR" altLang="sr-Latn-CS" sz="600">
              <a:latin typeface="Arial" charset="0"/>
            </a:endParaRPr>
          </a:p>
          <a:p>
            <a:pPr lvl="1" eaLnBrk="1" hangingPunct="1">
              <a:lnSpc>
                <a:spcPct val="40000"/>
              </a:lnSpc>
              <a:buFont typeface="Arial" charset="0"/>
              <a:buNone/>
            </a:pPr>
            <a:r>
              <a:rPr lang="hr-HR" altLang="sr-Latn-CS" sz="600">
                <a:latin typeface="Arial" charset="0"/>
              </a:rPr>
              <a:t> </a:t>
            </a:r>
            <a:endParaRPr lang="hr-HR" altLang="sr-Latn-CS" sz="500">
              <a:latin typeface="Arial" charset="0"/>
            </a:endParaRPr>
          </a:p>
          <a:p>
            <a:pPr marL="0" indent="0" algn="just" eaLnBrk="1" hangingPunct="1">
              <a:lnSpc>
                <a:spcPct val="60000"/>
              </a:lnSpc>
            </a:pPr>
            <a:endParaRPr lang="hr-HR" altLang="sr-Latn-CS" sz="700">
              <a:latin typeface="Arial" charset="0"/>
            </a:endParaRPr>
          </a:p>
          <a:p>
            <a:pPr marL="0" indent="0" algn="just" eaLnBrk="1" hangingPunct="1">
              <a:lnSpc>
                <a:spcPct val="60000"/>
              </a:lnSpc>
            </a:pPr>
            <a:endParaRPr lang="hr-HR" altLang="sr-Latn-CS" sz="700">
              <a:latin typeface="Arial" charset="0"/>
            </a:endParaRPr>
          </a:p>
          <a:p>
            <a:pPr marL="0" indent="0" eaLnBrk="1" hangingPunct="1">
              <a:lnSpc>
                <a:spcPct val="60000"/>
              </a:lnSpc>
              <a:buFont typeface="Arial" charset="0"/>
              <a:buNone/>
            </a:pPr>
            <a:endParaRPr lang="hr-HR" altLang="sr-Latn-CS" sz="700">
              <a:latin typeface="Arial" charset="0"/>
            </a:endParaRPr>
          </a:p>
          <a:p>
            <a:pPr marL="0" indent="0" eaLnBrk="1" hangingPunct="1">
              <a:lnSpc>
                <a:spcPct val="60000"/>
              </a:lnSpc>
            </a:pPr>
            <a:endParaRPr lang="hr-HR" altLang="sr-Latn-CS" sz="700">
              <a:latin typeface="Arial" charset="0"/>
            </a:endParaRPr>
          </a:p>
          <a:p>
            <a:pPr marL="0" indent="0" eaLnBrk="1" hangingPunct="1">
              <a:lnSpc>
                <a:spcPct val="60000"/>
              </a:lnSpc>
            </a:pPr>
            <a:endParaRPr lang="hr-HR" altLang="sr-Latn-CS" sz="1000">
              <a:latin typeface="Times New Roman" charset="0"/>
              <a:ea typeface="Times New Roman" charset="0"/>
              <a:cs typeface="Times New Roman" charset="0"/>
            </a:endParaRPr>
          </a:p>
        </p:txBody>
      </p:sp>
      <p:sp>
        <p:nvSpPr>
          <p:cNvPr id="4" name="Naslov 1"/>
          <p:cNvSpPr>
            <a:spLocks noGrp="1"/>
          </p:cNvSpPr>
          <p:nvPr>
            <p:ph type="title"/>
          </p:nvPr>
        </p:nvSpPr>
        <p:spPr>
          <a:xfrm>
            <a:off x="251520" y="332656"/>
            <a:ext cx="8301608"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rtlCol="0">
            <a:normAutofit/>
          </a:bodyPr>
          <a:lstStyle/>
          <a:p>
            <a:pPr eaLnBrk="1" fontAlgn="auto" hangingPunct="1">
              <a:spcAft>
                <a:spcPts val="0"/>
              </a:spcAft>
              <a:defRPr/>
            </a:pPr>
            <a:r>
              <a:rPr lang="hr-HR" sz="3200" b="1" dirty="0" smtClean="0">
                <a:latin typeface="Times New Roman" pitchFamily="18" charset="0"/>
                <a:ea typeface="Segoe UI" pitchFamily="34" charset="0"/>
                <a:cs typeface="Times New Roman" pitchFamily="18" charset="0"/>
              </a:rPr>
              <a:t>USTROJSTVO USTANOVA SOCIJALNE SKRBI</a:t>
            </a:r>
            <a:endParaRPr lang="hr-HR" sz="3200" b="1" dirty="0">
              <a:latin typeface="Times New Roman" pitchFamily="18" charset="0"/>
              <a:ea typeface="Segoe UI" pitchFamily="34" charset="0"/>
              <a:cs typeface="Times New Roman" pitchFamily="18" charset="0"/>
            </a:endParaRPr>
          </a:p>
        </p:txBody>
      </p:sp>
      <p:graphicFrame>
        <p:nvGraphicFramePr>
          <p:cNvPr id="6" name="Rezervirano mjesto sadržaja 1"/>
          <p:cNvGraphicFramePr>
            <a:graphicFrameLocks/>
          </p:cNvGraphicFramePr>
          <p:nvPr/>
        </p:nvGraphicFramePr>
        <p:xfrm>
          <a:off x="251520" y="1628800"/>
          <a:ext cx="8291959"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1524000" y="2060848"/>
          <a:ext cx="6096000" cy="388843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zervirano mjesto sadržaja 2"/>
          <p:cNvSpPr>
            <a:spLocks noGrp="1"/>
          </p:cNvSpPr>
          <p:nvPr>
            <p:ph idx="4294967295"/>
          </p:nvPr>
        </p:nvSpPr>
        <p:spPr>
          <a:xfrm>
            <a:off x="250825" y="1887538"/>
            <a:ext cx="8208963" cy="4997450"/>
          </a:xfrm>
        </p:spPr>
        <p:txBody>
          <a:bodyPr/>
          <a:lstStyle/>
          <a:p>
            <a:pPr lvl="1" algn="just">
              <a:spcBef>
                <a:spcPct val="0"/>
              </a:spcBef>
              <a:buFont typeface="Arial" charset="0"/>
              <a:buChar char="•"/>
            </a:pPr>
            <a:r>
              <a:rPr lang="hr-HR" altLang="sr-Latn-CS" sz="2400">
                <a:solidFill>
                  <a:srgbClr val="000000"/>
                </a:solidFill>
                <a:latin typeface="Times New Roman" charset="0"/>
                <a:ea typeface="Times New Roman" charset="0"/>
                <a:cs typeface="Times New Roman" charset="0"/>
              </a:rPr>
              <a:t>IZUZETAK - Centar za pomoć u kući </a:t>
            </a:r>
          </a:p>
          <a:p>
            <a:pPr lvl="2" algn="just">
              <a:spcBef>
                <a:spcPct val="0"/>
              </a:spcBef>
              <a:buFont typeface="Wingdings" charset="2"/>
              <a:buChar char="Ø"/>
            </a:pPr>
            <a:r>
              <a:rPr lang="hr-HR" altLang="sr-Latn-CS">
                <a:solidFill>
                  <a:srgbClr val="000000"/>
                </a:solidFill>
                <a:latin typeface="Times New Roman" charset="0"/>
                <a:ea typeface="Times New Roman" charset="0"/>
                <a:cs typeface="Times New Roman" charset="0"/>
              </a:rPr>
              <a:t>nema Upravnog vijeća,</a:t>
            </a:r>
          </a:p>
          <a:p>
            <a:pPr lvl="2" algn="just">
              <a:spcBef>
                <a:spcPct val="0"/>
              </a:spcBef>
              <a:buFont typeface="Wingdings" charset="2"/>
              <a:buChar char="Ø"/>
            </a:pPr>
            <a:r>
              <a:rPr lang="hr-HR" altLang="sr-Latn-CS">
                <a:solidFill>
                  <a:srgbClr val="000000"/>
                </a:solidFill>
                <a:latin typeface="Times New Roman" charset="0"/>
                <a:ea typeface="Times New Roman" charset="0"/>
                <a:cs typeface="Times New Roman" charset="0"/>
              </a:rPr>
              <a:t>centrom upravlja i vodi ravnatelj kojeg imenuje osnivač na vrijeme od 4 godine,</a:t>
            </a:r>
          </a:p>
          <a:p>
            <a:pPr lvl="2" algn="just">
              <a:spcBef>
                <a:spcPct val="0"/>
              </a:spcBef>
              <a:buFont typeface="Wingdings" charset="2"/>
              <a:buChar char="Ø"/>
            </a:pPr>
            <a:r>
              <a:rPr lang="hr-HR" altLang="sr-Latn-CS">
                <a:solidFill>
                  <a:srgbClr val="000000"/>
                </a:solidFill>
                <a:latin typeface="Times New Roman" charset="0"/>
                <a:ea typeface="Times New Roman" charset="0"/>
                <a:cs typeface="Times New Roman" charset="0"/>
              </a:rPr>
              <a:t>ravnatelj može imati i srednju stručnu spremu (izuzetak od ostalih ustanova)</a:t>
            </a:r>
          </a:p>
          <a:p>
            <a:pPr lvl="2" algn="just">
              <a:spcBef>
                <a:spcPct val="0"/>
              </a:spcBef>
              <a:buFont typeface="Wingdings" charset="2"/>
              <a:buChar char="Ø"/>
            </a:pPr>
            <a:r>
              <a:rPr lang="hr-HR" altLang="sr-Latn-CS">
                <a:solidFill>
                  <a:srgbClr val="000000"/>
                </a:solidFill>
                <a:latin typeface="Times New Roman" charset="0"/>
                <a:ea typeface="Times New Roman" charset="0"/>
                <a:cs typeface="Times New Roman" charset="0"/>
              </a:rPr>
              <a:t>djelokrug rada uređuje se aktom o osnivanju i Statutom </a:t>
            </a:r>
          </a:p>
          <a:p>
            <a:pPr lvl="2" algn="just">
              <a:spcBef>
                <a:spcPct val="0"/>
              </a:spcBef>
              <a:buFont typeface="Wingdings" charset="2"/>
              <a:buChar char="Ø"/>
            </a:pPr>
            <a:endParaRPr lang="hr-HR" altLang="sr-Latn-CS">
              <a:latin typeface="Arial" charset="0"/>
              <a:ea typeface="Times New Roman" charset="0"/>
              <a:cs typeface="Times New Roman" charset="0"/>
            </a:endParaRPr>
          </a:p>
        </p:txBody>
      </p:sp>
      <p:sp>
        <p:nvSpPr>
          <p:cNvPr id="4" name="Naslov 1"/>
          <p:cNvSpPr>
            <a:spLocks noGrp="1"/>
          </p:cNvSpPr>
          <p:nvPr>
            <p:ph type="title" idx="4294967295"/>
          </p:nvPr>
        </p:nvSpPr>
        <p:spPr>
          <a:xfrm>
            <a:off x="251520" y="332656"/>
            <a:ext cx="8301608"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defRPr/>
            </a:pPr>
            <a:r>
              <a:rPr lang="hr-HR" altLang="x-none" sz="3200" b="1" dirty="0" smtClean="0">
                <a:latin typeface="Times New Roman" pitchFamily="18" charset="0"/>
                <a:cs typeface="Times New Roman" pitchFamily="18" charset="0"/>
              </a:rPr>
              <a:t>USTROJSTVO USTANOVA SOCIJALNE SKRBI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zervirano mjesto sadržaja 2"/>
          <p:cNvSpPr>
            <a:spLocks noGrp="1"/>
          </p:cNvSpPr>
          <p:nvPr>
            <p:ph idx="4294967295"/>
          </p:nvPr>
        </p:nvSpPr>
        <p:spPr>
          <a:xfrm>
            <a:off x="323850" y="1773238"/>
            <a:ext cx="8208963" cy="4997450"/>
          </a:xfrm>
        </p:spPr>
        <p:txBody>
          <a:bodyPr/>
          <a:lstStyle/>
          <a:p>
            <a:pPr lvl="1" eaLnBrk="1" hangingPunct="1">
              <a:lnSpc>
                <a:spcPct val="60000"/>
              </a:lnSpc>
              <a:buFont typeface="Arial" charset="0"/>
              <a:buNone/>
            </a:pPr>
            <a:endParaRPr lang="hr-HR" altLang="sr-Latn-CS" sz="1500">
              <a:latin typeface="Arial" charset="0"/>
            </a:endParaRPr>
          </a:p>
          <a:p>
            <a:pPr lvl="1" algn="just">
              <a:spcBef>
                <a:spcPct val="0"/>
              </a:spcBef>
              <a:buFont typeface="Arial" charset="0"/>
              <a:buChar char="•"/>
            </a:pPr>
            <a:r>
              <a:rPr lang="hr-HR" altLang="sr-Latn-CS" sz="2400" u="sng">
                <a:solidFill>
                  <a:srgbClr val="000000"/>
                </a:solidFill>
                <a:latin typeface="Times New Roman" charset="0"/>
                <a:ea typeface="Times New Roman" charset="0"/>
                <a:cs typeface="Times New Roman" charset="0"/>
              </a:rPr>
              <a:t>Ovlasti</a:t>
            </a:r>
            <a:r>
              <a:rPr lang="hr-HR" altLang="sr-Latn-CS" sz="2400">
                <a:solidFill>
                  <a:srgbClr val="000000"/>
                </a:solidFill>
                <a:latin typeface="Times New Roman" charset="0"/>
                <a:ea typeface="Times New Roman" charset="0"/>
                <a:cs typeface="Times New Roman" charset="0"/>
              </a:rPr>
              <a:t>: </a:t>
            </a:r>
          </a:p>
          <a:p>
            <a:pPr lvl="2" algn="just">
              <a:spcBef>
                <a:spcPct val="0"/>
              </a:spcBef>
              <a:buFont typeface="Wingdings" charset="2"/>
              <a:buChar char="Ø"/>
            </a:pPr>
            <a:r>
              <a:rPr lang="hr-HR" altLang="sr-Latn-CS">
                <a:latin typeface="Times New Roman" charset="0"/>
                <a:ea typeface="Times New Roman" charset="0"/>
                <a:cs typeface="Times New Roman" charset="0"/>
              </a:rPr>
              <a:t>donosi statut i druge normativne akte,</a:t>
            </a:r>
          </a:p>
          <a:p>
            <a:pPr lvl="2" algn="just">
              <a:spcBef>
                <a:spcPct val="0"/>
              </a:spcBef>
              <a:buFont typeface="Wingdings" charset="2"/>
              <a:buChar char="Ø"/>
            </a:pPr>
            <a:r>
              <a:rPr lang="hr-HR" altLang="sr-Latn-CS">
                <a:latin typeface="Times New Roman" charset="0"/>
                <a:ea typeface="Times New Roman" charset="0"/>
                <a:cs typeface="Times New Roman" charset="0"/>
              </a:rPr>
              <a:t>usvaja financijski plan i godišnji financijski izvještaj,</a:t>
            </a:r>
          </a:p>
          <a:p>
            <a:pPr lvl="2" algn="just">
              <a:spcBef>
                <a:spcPct val="0"/>
              </a:spcBef>
              <a:buFont typeface="Wingdings" charset="2"/>
              <a:buChar char="Ø"/>
            </a:pPr>
            <a:r>
              <a:rPr lang="hr-HR" altLang="sr-Latn-CS">
                <a:latin typeface="Times New Roman" charset="0"/>
                <a:ea typeface="Times New Roman" charset="0"/>
                <a:cs typeface="Times New Roman" charset="0"/>
              </a:rPr>
              <a:t>donosi godišnji plan i program rada,</a:t>
            </a:r>
          </a:p>
          <a:p>
            <a:pPr lvl="2" algn="just">
              <a:spcBef>
                <a:spcPct val="0"/>
              </a:spcBef>
              <a:buFont typeface="Wingdings" charset="2"/>
              <a:buChar char="Ø"/>
            </a:pPr>
            <a:r>
              <a:rPr lang="hr-HR" altLang="sr-Latn-CS">
                <a:latin typeface="Times New Roman" charset="0"/>
                <a:ea typeface="Times New Roman" charset="0"/>
                <a:cs typeface="Times New Roman" charset="0"/>
              </a:rPr>
              <a:t>predlaže osnivaču proširenje i promjenu djelatnosti,</a:t>
            </a:r>
          </a:p>
          <a:p>
            <a:pPr lvl="2" algn="just">
              <a:spcBef>
                <a:spcPct val="0"/>
              </a:spcBef>
              <a:buFont typeface="Wingdings" charset="2"/>
              <a:buChar char="Ø"/>
            </a:pPr>
            <a:r>
              <a:rPr lang="hr-HR" altLang="sr-Latn-CS">
                <a:latin typeface="Times New Roman" charset="0"/>
                <a:ea typeface="Times New Roman" charset="0"/>
                <a:cs typeface="Times New Roman" charset="0"/>
              </a:rPr>
              <a:t>imenuje i razrješava ravnatelja,</a:t>
            </a:r>
          </a:p>
          <a:p>
            <a:pPr lvl="2" algn="just">
              <a:spcBef>
                <a:spcPct val="0"/>
              </a:spcBef>
              <a:buFont typeface="Wingdings" charset="2"/>
              <a:buChar char="Ø"/>
            </a:pPr>
            <a:r>
              <a:rPr lang="hr-HR" altLang="sr-Latn-CS">
                <a:latin typeface="Times New Roman" charset="0"/>
                <a:ea typeface="Times New Roman" charset="0"/>
                <a:cs typeface="Times New Roman" charset="0"/>
              </a:rPr>
              <a:t>sklapa ugovor o radu s ravnateljem,</a:t>
            </a:r>
          </a:p>
          <a:p>
            <a:pPr lvl="2" algn="just">
              <a:spcBef>
                <a:spcPct val="0"/>
              </a:spcBef>
              <a:buFont typeface="Wingdings" charset="2"/>
              <a:buChar char="Ø"/>
            </a:pPr>
            <a:r>
              <a:rPr lang="hr-HR" altLang="sr-Latn-CS">
                <a:latin typeface="Times New Roman" charset="0"/>
                <a:ea typeface="Times New Roman" charset="0"/>
                <a:cs typeface="Times New Roman" charset="0"/>
              </a:rPr>
              <a:t>donosi odluke u drugom stupnju o zahtjevu za zaštitu prava radnika,</a:t>
            </a:r>
          </a:p>
          <a:p>
            <a:pPr lvl="2" algn="just">
              <a:spcBef>
                <a:spcPct val="0"/>
              </a:spcBef>
              <a:buFont typeface="Wingdings" charset="2"/>
              <a:buChar char="Ø"/>
            </a:pPr>
            <a:r>
              <a:rPr lang="hr-HR" altLang="sr-Latn-CS">
                <a:latin typeface="Times New Roman" charset="0"/>
                <a:ea typeface="Times New Roman" charset="0"/>
                <a:cs typeface="Times New Roman" charset="0"/>
              </a:rPr>
              <a:t>daje prijedloge i mišljenja o drugim pitanjima važnim za položaj ustanove.</a:t>
            </a:r>
          </a:p>
          <a:p>
            <a:pPr algn="just" eaLnBrk="1" hangingPunct="1">
              <a:spcBef>
                <a:spcPct val="0"/>
              </a:spcBef>
            </a:pPr>
            <a:endParaRPr lang="hr-HR" altLang="sr-Latn-CS" sz="2400">
              <a:latin typeface="Times New Roman" charset="0"/>
              <a:ea typeface="Times New Roman" charset="0"/>
              <a:cs typeface="Times New Roman" charset="0"/>
            </a:endParaRPr>
          </a:p>
          <a:p>
            <a:pPr lvl="1" algn="just" eaLnBrk="1" hangingPunct="1">
              <a:lnSpc>
                <a:spcPct val="80000"/>
              </a:lnSpc>
              <a:buFont typeface="Wingdings" charset="2"/>
              <a:buChar char="Ø"/>
            </a:pPr>
            <a:endParaRPr lang="x-none" altLang="sr-Latn-CS" sz="2400">
              <a:latin typeface="Times New Roman" charset="0"/>
              <a:ea typeface="Times New Roman" charset="0"/>
              <a:cs typeface="Times New Roman" charset="0"/>
            </a:endParaRPr>
          </a:p>
          <a:p>
            <a:pPr algn="just" eaLnBrk="1" hangingPunct="1">
              <a:lnSpc>
                <a:spcPct val="80000"/>
              </a:lnSpc>
              <a:buFont typeface="Arial" charset="0"/>
              <a:buNone/>
            </a:pPr>
            <a:r>
              <a:rPr lang="x-none" altLang="sr-Latn-CS" sz="2400">
                <a:latin typeface="Times New Roman" charset="0"/>
                <a:ea typeface="Times New Roman" charset="0"/>
                <a:cs typeface="Times New Roman" charset="0"/>
              </a:rPr>
              <a:t> </a:t>
            </a:r>
            <a:endParaRPr lang="hr-HR" altLang="sr-Latn-CS" sz="2400">
              <a:latin typeface="Times New Roman" charset="0"/>
              <a:ea typeface="Times New Roman" charset="0"/>
              <a:cs typeface="Times New Roman" charset="0"/>
            </a:endParaRPr>
          </a:p>
        </p:txBody>
      </p:sp>
      <p:sp>
        <p:nvSpPr>
          <p:cNvPr id="4" name="Naslov 1"/>
          <p:cNvSpPr>
            <a:spLocks noGrp="1"/>
          </p:cNvSpPr>
          <p:nvPr>
            <p:ph type="title" idx="4294967295"/>
          </p:nvPr>
        </p:nvSpPr>
        <p:spPr>
          <a:xfrm>
            <a:off x="251520" y="332656"/>
            <a:ext cx="8301608" cy="1143000"/>
          </a:xfrm>
          <a:solidFill>
            <a:srgbClr val="DDDDDD"/>
          </a:solidFill>
          <a:ln w="63500" cmpd="thickThin">
            <a:solidFill>
              <a:srgbClr val="38015F"/>
            </a:solidFill>
            <a:miter lim="800000"/>
            <a:headEnd/>
            <a:tailEnd/>
          </a:ln>
          <a:effectLst>
            <a:innerShdw blurRad="63500" dist="50800" dir="13500000">
              <a:prstClr val="black">
                <a:alpha val="9000"/>
              </a:prstClr>
            </a:innerShdw>
          </a:effectLst>
          <a:extLst/>
        </p:spPr>
        <p:txBody>
          <a:bodyPr>
            <a:norm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hr-HR" altLang="sr-Latn-CS" sz="3200" b="1">
                <a:latin typeface="Times New Roman" charset="0"/>
                <a:ea typeface="Times New Roman" charset="0"/>
                <a:cs typeface="Times New Roman" charset="0"/>
              </a:rPr>
              <a:t>UPRAVNO VIJEĆE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3130</TotalTime>
  <Words>1431</Words>
  <Application>Microsoft Macintosh PowerPoint</Application>
  <PresentationFormat>On-screen Show (4:3)</PresentationFormat>
  <Paragraphs>316</Paragraphs>
  <Slides>27</Slides>
  <Notes>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Tema sustava Office</vt:lpstr>
      <vt:lpstr>AKTUALNOSTI U POSLOVANJU USTANOVA SOCIJALNE SKRBI    1.  SPECIFIČNOSTI U UPRAVLJANJU USTANOVAMA SOCIJALNE SKRBI     Predavač: Tajana Zlabnik</vt:lpstr>
      <vt:lpstr>ZAKONI I PROPISI KOJI REGULIRAJU DJELATNOST USTANOVA SOCIJALNE SKRBI</vt:lpstr>
      <vt:lpstr>ZAKONI I PROPISI KOJI REGULIRAJU DJELATNOST USTANOVA SOCIJALNE SKRBI</vt:lpstr>
      <vt:lpstr>OBAVLJANJE DJELATNOSTI SOCIJALNE SKRBI</vt:lpstr>
      <vt:lpstr>USTANOVE SOCIJALNE SKRBI</vt:lpstr>
      <vt:lpstr>NORMATIVNI AKTI USTANOVA SOCIJALNE SKRBI</vt:lpstr>
      <vt:lpstr>USTROJSTVO USTANOVA SOCIJALNE SKRBI</vt:lpstr>
      <vt:lpstr>USTROJSTVO USTANOVA SOCIJALNE SKRBI</vt:lpstr>
      <vt:lpstr>UPRAVNO VIJEĆE</vt:lpstr>
      <vt:lpstr>SASTAV UPRAVNOG VIJEĆA</vt:lpstr>
      <vt:lpstr>  SASTAV UPRAVNOG VIJEĆA</vt:lpstr>
      <vt:lpstr>SASTAV UPRAVNOG VIJEĆA</vt:lpstr>
      <vt:lpstr>RAVNATELJ</vt:lpstr>
      <vt:lpstr>POSTUPAK IZBORA RAVNATELJA  </vt:lpstr>
      <vt:lpstr>POSTUPAK IZBORA RAVNATELJA  </vt:lpstr>
      <vt:lpstr>POSTUPAK IZBORA RAVNATELJA</vt:lpstr>
      <vt:lpstr>UGOVOR O RADU ZA RADNO MJESTO RAVNATELJA</vt:lpstr>
      <vt:lpstr>RAZRJEŠENJE RAVNATELJA</vt:lpstr>
      <vt:lpstr>STRUČNO VIJEĆE</vt:lpstr>
      <vt:lpstr>PODRUŽNICA USTANOVE SOCIJALNE SKRBI</vt:lpstr>
      <vt:lpstr>PODRUŽNICA USTANOVE SOCIJALNE SKRBI</vt:lpstr>
      <vt:lpstr>NADZOR NAD RADOM USTANOVA SOCIJALNE SKRBI</vt:lpstr>
      <vt:lpstr> INSPEKCIJSKI NADZOR</vt:lpstr>
      <vt:lpstr>INSPEKCIJSKI NADZOR</vt:lpstr>
      <vt:lpstr>UPRAVNI NADZOR</vt:lpstr>
      <vt:lpstr>PREKRŠAJNA ODGOVORNOST  USTANOVE</vt:lpstr>
      <vt:lpstr>HVALA  NA  PAŽNJI</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Naziv seminara   x. dio  Naziv dijela seminara</dc:title>
  <dc:creator>Korisnik</dc:creator>
  <cp:lastModifiedBy>rif</cp:lastModifiedBy>
  <cp:revision>310</cp:revision>
  <cp:lastPrinted>2014-09-05T13:36:43Z</cp:lastPrinted>
  <dcterms:created xsi:type="dcterms:W3CDTF">2013-04-04T18:07:02Z</dcterms:created>
  <dcterms:modified xsi:type="dcterms:W3CDTF">2015-05-27T10:44:59Z</dcterms:modified>
</cp:coreProperties>
</file>