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6" r:id="rId4"/>
    <p:sldId id="258" r:id="rId5"/>
    <p:sldId id="273" r:id="rId6"/>
    <p:sldId id="274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4660"/>
  </p:normalViewPr>
  <p:slideViewPr>
    <p:cSldViewPr>
      <p:cViewPr>
        <p:scale>
          <a:sx n="75" d="100"/>
          <a:sy n="75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6C-EB3A-47F5-B9B6-AD3DA81C7465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8910-1BFD-41C7-A7E9-5109722E4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9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mtClean="0">
              <a:latin typeface="Arial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fld id="{9F484F48-5F4C-40B3-AD31-C5BED51A59E5}" type="slidenum">
              <a:rPr lang="hr-HR" sz="1200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hr-HR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1026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Vodice 2014.</a:t>
            </a:r>
          </a:p>
        </p:txBody>
      </p:sp>
    </p:spTree>
    <p:extLst>
      <p:ext uri="{BB962C8B-B14F-4D97-AF65-F5344CB8AC3E}">
        <p14:creationId xmlns:p14="http://schemas.microsoft.com/office/powerpoint/2010/main" val="7587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2050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Vodice 2014.</a:t>
            </a:r>
          </a:p>
        </p:txBody>
      </p:sp>
    </p:spTree>
    <p:extLst>
      <p:ext uri="{BB962C8B-B14F-4D97-AF65-F5344CB8AC3E}">
        <p14:creationId xmlns:p14="http://schemas.microsoft.com/office/powerpoint/2010/main" val="41974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4099" name="Picture 3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5122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34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1F5C-3F9E-4866-A328-95DBE0C79592}" type="datetimeFigureOut">
              <a:rPr lang="hr-HR" smtClean="0"/>
              <a:t>19.11.2014.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Savjetovanje za računovodstvene djelatnike Vodice 2014.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ENEL.M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Savjetovanje</a:t>
            </a:r>
            <a:br>
              <a:rPr lang="hr-HR" dirty="0" smtClean="0"/>
            </a:br>
            <a:r>
              <a:rPr lang="hr-HR" dirty="0" smtClean="0"/>
              <a:t>Vodice, studeni 2014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7632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Mario Jerončić, </a:t>
            </a:r>
            <a:r>
              <a:rPr lang="hr-HR" dirty="0" err="1" smtClean="0"/>
              <a:t>Enel</a:t>
            </a:r>
            <a:r>
              <a:rPr lang="hr-HR" dirty="0" smtClean="0"/>
              <a:t>-Split</a:t>
            </a:r>
            <a:endParaRPr lang="hr-HR" dirty="0"/>
          </a:p>
        </p:txBody>
      </p:sp>
      <p:pic>
        <p:nvPicPr>
          <p:cNvPr id="4097" name="Picture 2" descr="Description: D:\Savjetovanje VODICE jesen 2014\20godsvama_PLAVI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870" y="4797152"/>
            <a:ext cx="1747550" cy="117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698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269875" y="1476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2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 došli!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04864"/>
            <a:ext cx="7283152" cy="39212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dirty="0"/>
              <a:t>Plan rada, i drugih aktivnosti…</a:t>
            </a:r>
            <a:r>
              <a:rPr lang="hr-HR" sz="3600" dirty="0">
                <a:sym typeface="Wingdings" pitchFamily="2" charset="2"/>
              </a:rPr>
              <a:t>.</a:t>
            </a:r>
          </a:p>
          <a:p>
            <a:pPr>
              <a:defRPr/>
            </a:pPr>
            <a:r>
              <a:rPr lang="hr-HR" sz="3600" dirty="0"/>
              <a:t>Novosti </a:t>
            </a:r>
            <a:r>
              <a:rPr lang="hr-HR" sz="3600" dirty="0" smtClean="0"/>
              <a:t>na Savjetovanju</a:t>
            </a:r>
            <a:endParaRPr lang="hr-HR" sz="3600" dirty="0"/>
          </a:p>
          <a:p>
            <a:pPr>
              <a:defRPr/>
            </a:pPr>
            <a:r>
              <a:rPr lang="hr-HR" sz="3600" dirty="0"/>
              <a:t>Novosti </a:t>
            </a:r>
            <a:r>
              <a:rPr lang="hr-HR" sz="3600" dirty="0" smtClean="0"/>
              <a:t>u sustavu</a:t>
            </a:r>
            <a:endParaRPr lang="hr-HR" sz="3600" dirty="0"/>
          </a:p>
          <a:p>
            <a:pPr>
              <a:defRPr/>
            </a:pPr>
            <a:r>
              <a:rPr lang="hr-HR" sz="3600" dirty="0" smtClean="0"/>
              <a:t>Sve </a:t>
            </a:r>
            <a:r>
              <a:rPr lang="hr-HR" sz="3600" dirty="0"/>
              <a:t>ostalo…</a:t>
            </a:r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32057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20 godina uz vas!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hr-HR" dirty="0" smtClean="0">
                <a:hlinkClick r:id="rId2" action="ppaction://hlinkfile"/>
              </a:rPr>
              <a:t>Podsjetnik!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422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Danas</a:t>
            </a:r>
            <a:endParaRPr lang="hr-H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502772"/>
              </p:ext>
            </p:extLst>
          </p:nvPr>
        </p:nvGraphicFramePr>
        <p:xfrm>
          <a:off x="179513" y="1484785"/>
          <a:ext cx="8629616" cy="43590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00823"/>
                <a:gridCol w="7128793"/>
              </a:tblGrid>
              <a:tr h="504055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Srijeda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,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  19.11.2014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15.30-16.00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Registracija uz kavu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16.00-16.30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Otvaranje savjetovanja (Mario Jerončić)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16.30-18.00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Gost predavač: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dr.sc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. ZUBER, Marija, urednica-savjetnica Hrvatska zajednica računovođa i financijskih djelatnika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Najvažnije novine Zakona o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radu, 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te </a:t>
                      </a:r>
                      <a:endParaRPr lang="hr-HR" sz="2000" b="1" dirty="0" smtClean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Naknada 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troškova prijevoza prema TKU za javne službe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18.00-18.10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Kratka pauza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6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18.10-18.30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+mn-lt"/>
                          <a:ea typeface="Times New Roman"/>
                        </a:rPr>
                        <a:t>Web stranice Centra - nova tehnologija (</a:t>
                      </a:r>
                      <a:r>
                        <a:rPr lang="hr-HR" sz="2000" b="1" dirty="0" err="1" smtClean="0">
                          <a:effectLst/>
                          <a:latin typeface="Calibri"/>
                          <a:ea typeface="Times New Roman"/>
                        </a:rPr>
                        <a:t>Wordpress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-</a:t>
                      </a:r>
                      <a:r>
                        <a:rPr lang="hr-HR" sz="2000" b="1" baseline="0" dirty="0" smtClean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usluge u cilju primjene Zakona 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o pravu na pristup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informacijama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(Jure Staničić)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7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224136"/>
          </a:xfrm>
        </p:spPr>
        <p:txBody>
          <a:bodyPr/>
          <a:lstStyle/>
          <a:p>
            <a:r>
              <a:rPr lang="hr-HR" dirty="0" smtClean="0"/>
              <a:t>Sutra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449843"/>
              </p:ext>
            </p:extLst>
          </p:nvPr>
        </p:nvGraphicFramePr>
        <p:xfrm>
          <a:off x="107504" y="980727"/>
          <a:ext cx="9001000" cy="50150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05732"/>
                <a:gridCol w="7195268"/>
              </a:tblGrid>
              <a:tr h="504057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Četvrtak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,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 20.11.2014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989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9.00 – 9.40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Tema Ministarstva socijalne politike i mladih:  Sigurnost i održavanje informatičkih sustava u ustanovama socijalne skrbi 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(Rafael Pejčinović, MSPM, voditelj službe za informatičku podršku) 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9.40 - 10.40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Okrugli stol MSPM: sve što ste željeli pitati – možete izravno ...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(Josip Masnić, Rafael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Pejčinović, Dražen </a:t>
                      </a:r>
                      <a:r>
                        <a:rPr lang="hr-HR" sz="2000" b="1" dirty="0" err="1" smtClean="0">
                          <a:effectLst/>
                          <a:latin typeface="Calibri"/>
                          <a:ea typeface="Times New Roman"/>
                        </a:rPr>
                        <a:t>Tomašić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)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10.40 - 11.00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Pauza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uz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kavu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8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11.00 - 11.20 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Automatsko popunjavanje periodičnih izvješća (Saša Kelava) 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11.20 - 11.40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Rad u uvjetima centralizirane arhitekture (Zoran Matić, Saša Kelava)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11.40 - 12.00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Prijedlog izmjena Zakona o porezu na dohodak ( Vanda Golem 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12.00 - 12.30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Novi UI: Profi Shell (Saša Kelava) 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21.00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Večernji program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54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r-HR" dirty="0" smtClean="0"/>
              <a:t>Petak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629927"/>
              </p:ext>
            </p:extLst>
          </p:nvPr>
        </p:nvGraphicFramePr>
        <p:xfrm>
          <a:off x="539552" y="1988840"/>
          <a:ext cx="8208912" cy="35816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58212"/>
                <a:gridCol w="6450700"/>
              </a:tblGrid>
              <a:tr h="587198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DAN – petak, 21.11.2014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493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9.00 -  10.30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Dražen Tomašić, MSPM: Rad u aplikaciji SocSkrb: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Pokretanje modula Skrbništvo</a:t>
                      </a:r>
                      <a:endParaRPr lang="hr-HR" sz="3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Prava na PZU – konsolidacija podataka</a:t>
                      </a:r>
                      <a:endParaRPr lang="hr-HR" sz="3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Mail adrese na serveru lada.mspm.hr</a:t>
                      </a:r>
                      <a:endParaRPr lang="hr-HR" sz="3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10.30 – 10.50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Pauza radi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check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-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outa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10.50 - 11.10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Novi Enel-ov portal (Jure Staničić)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11.10 - 12.00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Konzultacije, pitanja i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odgovori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71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76213"/>
            <a:ext cx="8785671" cy="1143000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I ovaj put na Savjetovanju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556792"/>
            <a:ext cx="8964488" cy="489654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sz="3600" dirty="0" smtClean="0"/>
              <a:t>Nova verzija sustava </a:t>
            </a:r>
            <a:r>
              <a:rPr lang="hr-HR" sz="3600" dirty="0" err="1" smtClean="0"/>
              <a:t>ProFi</a:t>
            </a:r>
            <a:r>
              <a:rPr lang="hr-HR" sz="3600" dirty="0" smtClean="0"/>
              <a:t> – rad s novim sučeljem – </a:t>
            </a:r>
            <a:r>
              <a:rPr lang="hr-HR" sz="3600" b="1" dirty="0" err="1" smtClean="0"/>
              <a:t>shell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ProFi</a:t>
            </a:r>
            <a:r>
              <a:rPr lang="hr-HR" sz="3600" b="1" dirty="0" smtClean="0"/>
              <a:t> </a:t>
            </a:r>
          </a:p>
          <a:p>
            <a:pPr>
              <a:defRPr/>
            </a:pPr>
            <a:r>
              <a:rPr lang="hr-HR" sz="3600" dirty="0" smtClean="0"/>
              <a:t>Tematska izlaganja referentnih stručnjaka – </a:t>
            </a:r>
            <a:r>
              <a:rPr lang="hr-HR" sz="3600" dirty="0" err="1" smtClean="0"/>
              <a:t>dr.sc</a:t>
            </a:r>
            <a:r>
              <a:rPr lang="hr-HR" sz="3600" dirty="0" smtClean="0"/>
              <a:t>. Marija </a:t>
            </a:r>
            <a:r>
              <a:rPr lang="hr-HR" sz="3600" dirty="0" err="1" smtClean="0"/>
              <a:t>Zuber</a:t>
            </a:r>
            <a:r>
              <a:rPr lang="hr-HR" sz="3600" dirty="0" smtClean="0"/>
              <a:t> …</a:t>
            </a:r>
          </a:p>
          <a:p>
            <a:pPr>
              <a:defRPr/>
            </a:pPr>
            <a:r>
              <a:rPr lang="hr-HR" sz="3600" b="1" dirty="0" smtClean="0"/>
              <a:t>Posebna tema</a:t>
            </a:r>
            <a:r>
              <a:rPr lang="hr-HR" sz="3600" dirty="0" smtClean="0"/>
              <a:t>: sustav </a:t>
            </a:r>
            <a:r>
              <a:rPr lang="hr-HR" sz="3600" dirty="0" err="1" smtClean="0"/>
              <a:t>Soc.Skrb</a:t>
            </a:r>
            <a:r>
              <a:rPr lang="hr-HR" sz="3600" dirty="0" smtClean="0"/>
              <a:t> (petak)</a:t>
            </a:r>
          </a:p>
          <a:p>
            <a:pPr>
              <a:defRPr/>
            </a:pPr>
            <a:endParaRPr lang="hr-HR" sz="3600" dirty="0"/>
          </a:p>
          <a:p>
            <a:pPr>
              <a:defRPr/>
            </a:pPr>
            <a:r>
              <a:rPr lang="hr-HR" sz="3600" dirty="0" smtClean="0"/>
              <a:t>Ovaj put, malo manji </a:t>
            </a:r>
            <a:r>
              <a:rPr lang="hr-HR" sz="3600" dirty="0" err="1" smtClean="0"/>
              <a:t>presing</a:t>
            </a:r>
            <a:r>
              <a:rPr lang="hr-HR" sz="3600" dirty="0" smtClean="0"/>
              <a:t> u programu – bez radionica …</a:t>
            </a:r>
          </a:p>
        </p:txBody>
      </p:sp>
    </p:spTree>
    <p:extLst>
      <p:ext uri="{BB962C8B-B14F-4D97-AF65-F5344CB8AC3E}">
        <p14:creationId xmlns:p14="http://schemas.microsoft.com/office/powerpoint/2010/main" val="130541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>
              <a:defRPr/>
            </a:pPr>
            <a:r>
              <a:rPr dirty="0" err="1" smtClean="0"/>
              <a:t>Za</a:t>
            </a:r>
            <a:r>
              <a:rPr dirty="0" smtClean="0"/>
              <a:t> </a:t>
            </a:r>
            <a:r>
              <a:rPr dirty="0" err="1" smtClean="0"/>
              <a:t>još</a:t>
            </a:r>
            <a:r>
              <a:rPr dirty="0" smtClean="0"/>
              <a:t> </a:t>
            </a:r>
            <a:r>
              <a:rPr dirty="0" err="1" smtClean="0"/>
              <a:t>bolju</a:t>
            </a:r>
            <a:r>
              <a:rPr dirty="0" smtClean="0"/>
              <a:t> </a:t>
            </a:r>
            <a:r>
              <a:rPr dirty="0" err="1" smtClean="0"/>
              <a:t>suradnju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b="1" dirty="0" smtClean="0"/>
              <a:t>OBAVEZNO – popunite anketni upitnik!!!</a:t>
            </a:r>
          </a:p>
          <a:p>
            <a:pPr lvl="1">
              <a:defRPr/>
            </a:pPr>
            <a:r>
              <a:rPr lang="hr-HR" dirty="0" smtClean="0"/>
              <a:t>Što biste željeli dodatno u sustavu?</a:t>
            </a:r>
          </a:p>
          <a:p>
            <a:pPr lvl="1">
              <a:defRPr/>
            </a:pPr>
            <a:r>
              <a:rPr lang="hr-HR" dirty="0" smtClean="0"/>
              <a:t>Što su Vaši prioriteti?</a:t>
            </a:r>
          </a:p>
          <a:p>
            <a:pPr lvl="1">
              <a:defRPr/>
            </a:pPr>
            <a:r>
              <a:rPr lang="hr-HR" dirty="0" smtClean="0"/>
              <a:t>Kako nas ocjenjujete?</a:t>
            </a:r>
          </a:p>
          <a:p>
            <a:pPr lvl="1">
              <a:defRPr/>
            </a:pPr>
            <a:r>
              <a:rPr lang="hr-HR" dirty="0"/>
              <a:t>Dajte vlastite prijedloge!</a:t>
            </a:r>
          </a:p>
          <a:p>
            <a:pPr>
              <a:defRPr/>
            </a:pPr>
            <a:r>
              <a:rPr lang="hr-HR" dirty="0" smtClean="0"/>
              <a:t>Kako ste zadovoljni seminarom?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b="1" dirty="0" smtClean="0"/>
              <a:t>20 godina – 20 poklona!</a:t>
            </a:r>
            <a:r>
              <a:rPr lang="hr-HR" dirty="0" smtClean="0"/>
              <a:t> </a:t>
            </a:r>
          </a:p>
          <a:p>
            <a:pPr lvl="1">
              <a:defRPr/>
            </a:pPr>
            <a:r>
              <a:rPr lang="hr-HR" dirty="0" smtClean="0"/>
              <a:t>U pauzi glazbenog programa – dijelimo poklone, ujedno nagrade za Vaš trud oko ankete!</a:t>
            </a:r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2256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97810"/>
            <a:ext cx="7772400" cy="779462"/>
          </a:xfrm>
        </p:spPr>
        <p:txBody>
          <a:bodyPr/>
          <a:lstStyle/>
          <a:p>
            <a:pPr algn="ctr">
              <a:defRPr/>
            </a:pPr>
            <a:r>
              <a:rPr dirty="0" err="1" smtClean="0"/>
              <a:t>Hvala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411" name="Picture 8" descr="http://www.canberra.edu.au/__data/assets/image/0009/686070/ques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56792"/>
            <a:ext cx="4775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" name="Picture 2" descr="Description: D:\Savjetovanje VODICE jesen 2014\20godsvama_PLAVI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5" y="72008"/>
            <a:ext cx="1992356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69875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269875" y="1476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2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393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Savjetovanje Vodice, studeni 2014</vt:lpstr>
      <vt:lpstr>Dobro došli!</vt:lpstr>
      <vt:lpstr>20 godina uz vas!</vt:lpstr>
      <vt:lpstr>Danas</vt:lpstr>
      <vt:lpstr>Sutra</vt:lpstr>
      <vt:lpstr>Petak</vt:lpstr>
      <vt:lpstr>I ovaj put na Savjetovanju </vt:lpstr>
      <vt:lpstr>Za još bolju suradnju</vt:lpstr>
      <vt:lpstr>Hvala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Gorana Sivić Rušinović</dc:creator>
  <cp:lastModifiedBy>Jana Bajurin</cp:lastModifiedBy>
  <cp:revision>50</cp:revision>
  <dcterms:created xsi:type="dcterms:W3CDTF">2012-10-10T08:50:49Z</dcterms:created>
  <dcterms:modified xsi:type="dcterms:W3CDTF">2014-11-19T14:32:56Z</dcterms:modified>
</cp:coreProperties>
</file>