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56" r:id="rId3"/>
    <p:sldId id="357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58" r:id="rId12"/>
    <p:sldId id="359" r:id="rId13"/>
    <p:sldId id="368" r:id="rId14"/>
    <p:sldId id="369" r:id="rId15"/>
    <p:sldId id="354" r:id="rId1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3094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A2C0D9-DFFE-4551-B135-BC7E45294F56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CFF3E6-422F-467C-BA9F-CF47012799C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2667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9DE556-00DE-4857-851A-CB19D0789DB2}" type="slidenum">
              <a:rPr lang="hr-HR" smtClean="0"/>
              <a:pPr eaLnBrk="1" hangingPunct="1"/>
              <a:t>1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4078287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/>
              <a:t>Savjetovanje  Vodice 2014.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462B-0684-47DF-B0A9-8FB1C5E4E589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B765-C48D-47C2-93B6-C851D26FF8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11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8AB8-F756-41AB-9507-D9698B0AD620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F575-8301-494D-90FD-1A33666190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39498-B83F-4D5B-BFA7-0C7EDDC476CB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0D0C-A97F-459E-88EB-A467467F65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72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2681-54A8-451A-9D2B-6C8CE1FF33B6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BD5A-3432-42A4-A9A0-A0D85054D9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90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2A27-62F0-49B3-A7D2-2D4550DB7C66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E732-5EB1-4C72-810D-37B3B9BDC9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076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90B1-7E72-4B0F-990B-4D940F111219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53A2-DF62-4021-B52B-8F5105DA16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1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9476-CA63-4D6D-8315-8D417AD95464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8419-3EC2-4D8C-AB86-448B5FADCB1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467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8E66-1F58-4EC5-BB4B-676FFAA66643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204D-6977-42C5-8992-8357B54A23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2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1D8E-3711-4499-B756-88FDAAB17754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4D99-6C13-4EAF-9C9A-5BAC49BE7A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87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7E4E-F43E-4419-93FE-6459BAF1D333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9EB6-F9EC-4289-951B-80260399A0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12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A9DB-21A4-49CA-A045-4D3C59DB612B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86AE-85F4-49D3-B32E-FBC866892F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63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7422-A07E-4A30-BEC2-28072418F4F8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1AD5-AE8E-4DC3-B123-C4377857E4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35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E43F18E-C2B3-4320-B1FE-A24322CD394A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Savjetovanje  Biograd n/m.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DECE8CB-18D9-4741-AACF-0D768A0AB7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Novi </a:t>
            </a:r>
            <a:r>
              <a:rPr lang="hr-HR" dirty="0" err="1" smtClean="0"/>
              <a:t>Enelov</a:t>
            </a:r>
            <a:r>
              <a:rPr lang="hr-HR" dirty="0" smtClean="0"/>
              <a:t> portal i preuzimanje </a:t>
            </a:r>
            <a:r>
              <a:rPr lang="hr-HR" dirty="0" err="1" smtClean="0"/>
              <a:t>patcheva</a:t>
            </a:r>
            <a:r>
              <a:rPr lang="hr-HR" dirty="0" smtClean="0"/>
              <a:t> 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smtClean="0">
              <a:solidFill>
                <a:schemeClr val="tx1"/>
              </a:solidFill>
            </a:endParaRPr>
          </a:p>
          <a:p>
            <a:pPr eaLnBrk="1" hangingPunct="1"/>
            <a:r>
              <a:rPr lang="hr-HR" smtClean="0">
                <a:solidFill>
                  <a:schemeClr val="tx1"/>
                </a:solidFill>
              </a:rPr>
              <a:t>Jure Staničić, </a:t>
            </a:r>
            <a:r>
              <a:rPr lang="hr-HR" sz="2400" smtClean="0">
                <a:solidFill>
                  <a:schemeClr val="tx1"/>
                </a:solidFill>
              </a:rPr>
              <a:t>mag.oec</a:t>
            </a:r>
          </a:p>
          <a:p>
            <a:pPr eaLnBrk="1" hangingPunct="1"/>
            <a:r>
              <a:rPr lang="hr-HR" sz="2400" smtClean="0">
                <a:solidFill>
                  <a:schemeClr val="tx1"/>
                </a:solidFill>
              </a:rPr>
              <a:t>jure.stanicic@enel.hr</a:t>
            </a:r>
          </a:p>
          <a:p>
            <a:pPr eaLnBrk="1" hangingPunct="1"/>
            <a:endParaRPr lang="hr-HR" smtClean="0">
              <a:solidFill>
                <a:srgbClr val="898989"/>
              </a:solidFill>
            </a:endParaRPr>
          </a:p>
        </p:txBody>
      </p:sp>
      <p:pic>
        <p:nvPicPr>
          <p:cNvPr id="2" name="Picture 2" descr="D:\Savjetovanje VODICE jesen 2014\20godsvama_PLAVI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1512168" cy="10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hr-HR" sz="3200" smtClean="0"/>
              <a:t>Korisničko prijavljivanje</a:t>
            </a:r>
          </a:p>
        </p:txBody>
      </p:sp>
      <p:pic>
        <p:nvPicPr>
          <p:cNvPr id="2355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836613"/>
            <a:ext cx="8856663" cy="5472112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1835696" y="4760913"/>
            <a:ext cx="1727672" cy="215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hr-HR" sz="3200" smtClean="0"/>
              <a:t>Korisničko prijavljivanje (2)</a:t>
            </a:r>
          </a:p>
        </p:txBody>
      </p:sp>
      <p:pic>
        <p:nvPicPr>
          <p:cNvPr id="24579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251950" cy="5472113"/>
          </a:xfrm>
        </p:spPr>
      </p:pic>
      <p:sp>
        <p:nvSpPr>
          <p:cNvPr id="7" name="Rectangle 6"/>
          <p:cNvSpPr/>
          <p:nvPr/>
        </p:nvSpPr>
        <p:spPr>
          <a:xfrm>
            <a:off x="6228184" y="2708920"/>
            <a:ext cx="1296144" cy="194421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" name="Rounded Rectangle 1"/>
          <p:cNvSpPr/>
          <p:nvPr/>
        </p:nvSpPr>
        <p:spPr>
          <a:xfrm>
            <a:off x="6227763" y="2708275"/>
            <a:ext cx="1296987" cy="1944688"/>
          </a:xfrm>
          <a:prstGeom prst="roundRect">
            <a:avLst>
              <a:gd name="adj" fmla="val 11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763688" y="3113366"/>
            <a:ext cx="151216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hr-HR" sz="3200" smtClean="0"/>
              <a:t>Preuzimanje patcheva</a:t>
            </a:r>
          </a:p>
        </p:txBody>
      </p:sp>
      <p:pic>
        <p:nvPicPr>
          <p:cNvPr id="25603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9072562" cy="5545138"/>
          </a:xfrm>
        </p:spPr>
      </p:pic>
      <p:sp>
        <p:nvSpPr>
          <p:cNvPr id="3" name="Frame 2"/>
          <p:cNvSpPr/>
          <p:nvPr/>
        </p:nvSpPr>
        <p:spPr>
          <a:xfrm>
            <a:off x="1116013" y="5157788"/>
            <a:ext cx="1008062" cy="287337"/>
          </a:xfrm>
          <a:prstGeom prst="fram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99792" y="5301456"/>
            <a:ext cx="192676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smtClean="0"/>
              <a:t>Preuzimanje patcheva (2)</a:t>
            </a:r>
          </a:p>
        </p:txBody>
      </p:sp>
      <p:pic>
        <p:nvPicPr>
          <p:cNvPr id="26627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00200"/>
            <a:ext cx="8280400" cy="470852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659564" y="4941168"/>
            <a:ext cx="1080788" cy="10087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6227763" y="6021388"/>
            <a:ext cx="576262" cy="3603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Preuzimanje patcheva (3)</a:t>
            </a:r>
          </a:p>
        </p:txBody>
      </p:sp>
      <p:pic>
        <p:nvPicPr>
          <p:cNvPr id="2765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700213"/>
            <a:ext cx="5832475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smtClean="0"/>
              <a:t>Novi Enelov portal i preuzimanje patcheva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r>
              <a:rPr lang="hr-HR" smtClean="0"/>
              <a:t>Pitanja ?</a:t>
            </a:r>
          </a:p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r>
              <a:rPr lang="hr-HR" sz="3600" b="1" smtClean="0">
                <a:solidFill>
                  <a:srgbClr val="C00000"/>
                </a:solidFill>
              </a:rPr>
              <a:t>Hvala na pažnji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Naše adrese…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r-HR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hr-HR" b="1" dirty="0" err="1" smtClean="0"/>
              <a:t>www.e</a:t>
            </a:r>
            <a:r>
              <a:rPr lang="hr-HR" b="1" dirty="0" smtClean="0"/>
              <a:t>-</a:t>
            </a:r>
            <a:r>
              <a:rPr lang="hr-HR" b="1" dirty="0" err="1" smtClean="0"/>
              <a:t>profi.hr</a:t>
            </a:r>
            <a:endParaRPr lang="hr-HR" b="1" dirty="0" smtClean="0"/>
          </a:p>
          <a:p>
            <a:pPr>
              <a:buFont typeface="Wingdings" pitchFamily="2" charset="2"/>
              <a:buChar char="Ø"/>
              <a:defRPr/>
            </a:pPr>
            <a:endParaRPr lang="hr-HR" dirty="0"/>
          </a:p>
          <a:p>
            <a:pPr>
              <a:buFont typeface="Wingdings" pitchFamily="2" charset="2"/>
              <a:buChar char="Ø"/>
              <a:defRPr/>
            </a:pPr>
            <a:r>
              <a:rPr lang="hr-HR" dirty="0" err="1" smtClean="0"/>
              <a:t>www.proracunske</a:t>
            </a:r>
            <a:r>
              <a:rPr lang="hr-HR" dirty="0" smtClean="0"/>
              <a:t>-</a:t>
            </a:r>
            <a:r>
              <a:rPr lang="hr-HR" dirty="0" err="1" smtClean="0"/>
              <a:t>financije.eu</a:t>
            </a:r>
            <a:endParaRPr lang="hr-HR" dirty="0" smtClean="0"/>
          </a:p>
          <a:p>
            <a:pPr>
              <a:defRPr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r-HR" dirty="0" smtClean="0"/>
              <a:t>Naša matična stranica : www.enel.hr</a:t>
            </a:r>
          </a:p>
          <a:p>
            <a:pPr>
              <a:defRPr/>
            </a:pPr>
            <a:endParaRPr lang="hr-HR" dirty="0" smtClean="0"/>
          </a:p>
          <a:p>
            <a:pPr marL="0" indent="0">
              <a:buFont typeface="Arial" charset="0"/>
              <a:buNone/>
              <a:defRPr/>
            </a:pPr>
            <a:endParaRPr lang="hr-HR" dirty="0"/>
          </a:p>
          <a:p>
            <a:pPr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Zašto novi portal?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  <a:p>
            <a:pPr>
              <a:buFont typeface="Wingdings" pitchFamily="2" charset="2"/>
              <a:buChar char="ü"/>
            </a:pPr>
            <a:r>
              <a:rPr lang="hr-HR" smtClean="0"/>
              <a:t>Na jedinstvenoj lokaciji smo htjeli napraviti mjesto gdje ćete preuzimati patcheve, dobivati sve relevantne informacije o novim proizvodima i uslugama, akcijama i novostima</a:t>
            </a:r>
          </a:p>
          <a:p>
            <a:pPr>
              <a:buFont typeface="Wingdings" pitchFamily="2" charset="2"/>
              <a:buChar char="ü"/>
            </a:pPr>
            <a:endParaRPr lang="hr-HR" smtClean="0"/>
          </a:p>
          <a:p>
            <a:pPr>
              <a:buFont typeface="Wingdings" pitchFamily="2" charset="2"/>
              <a:buChar char="ü"/>
            </a:pPr>
            <a:r>
              <a:rPr lang="hr-HR" smtClean="0"/>
              <a:t>Nastojali smo dizajnerski i konceptualno olakšati preglednosti i upotrebljivost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smtClean="0"/>
              <a:t>Kako to sada izgleda?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6975"/>
            <a:ext cx="8856663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smtClean="0"/>
              <a:t>Kako to sada izgleda? (2)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25538"/>
            <a:ext cx="8496622" cy="5183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smtClean="0"/>
              <a:t>Kontakt forma</a:t>
            </a:r>
          </a:p>
        </p:txBody>
      </p:sp>
      <p:pic>
        <p:nvPicPr>
          <p:cNvPr id="19459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96752"/>
            <a:ext cx="8424167" cy="5040312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6156325" y="2349500"/>
            <a:ext cx="1728788" cy="431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56325" y="4076700"/>
            <a:ext cx="1008063" cy="5762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24328" y="3356992"/>
            <a:ext cx="1619673" cy="147732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/>
              <a:t>NAPOMENA</a:t>
            </a:r>
            <a:r>
              <a:rPr lang="hr-HR" dirty="0"/>
              <a:t>:Kontakt forma NE služi za prijavljivanje incidenata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smtClean="0"/>
              <a:t>Kontakt forma (2)</a:t>
            </a:r>
          </a:p>
        </p:txBody>
      </p:sp>
      <p:pic>
        <p:nvPicPr>
          <p:cNvPr id="20483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424862" cy="4968875"/>
          </a:xfrm>
        </p:spPr>
      </p:pic>
      <p:sp>
        <p:nvSpPr>
          <p:cNvPr id="2" name="Rectangle 1"/>
          <p:cNvSpPr/>
          <p:nvPr/>
        </p:nvSpPr>
        <p:spPr>
          <a:xfrm>
            <a:off x="1043608" y="2276872"/>
            <a:ext cx="3456384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smtClean="0"/>
              <a:t>Rubrika vijesti</a:t>
            </a:r>
          </a:p>
        </p:txBody>
      </p:sp>
      <p:pic>
        <p:nvPicPr>
          <p:cNvPr id="21507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12875"/>
            <a:ext cx="7129462" cy="482441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875463" y="3644900"/>
            <a:ext cx="1152525" cy="936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948488" y="2349500"/>
            <a:ext cx="863600" cy="863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hr-HR" sz="3200" smtClean="0"/>
              <a:t>Navigacijski izbornik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692150"/>
            <a:ext cx="9577388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17825</TotalTime>
  <Words>122</Words>
  <Application>Microsoft Office PowerPoint</Application>
  <PresentationFormat>On-screen Show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Novi Enelov portal i preuzimanje patcheva </vt:lpstr>
      <vt:lpstr>Naše adrese…</vt:lpstr>
      <vt:lpstr>Zašto novi portal?</vt:lpstr>
      <vt:lpstr>Kako to sada izgleda?</vt:lpstr>
      <vt:lpstr>Kako to sada izgleda? (2)</vt:lpstr>
      <vt:lpstr>Kontakt forma</vt:lpstr>
      <vt:lpstr>Kontakt forma (2)</vt:lpstr>
      <vt:lpstr>Rubrika vijesti</vt:lpstr>
      <vt:lpstr>Navigacijski izbornik</vt:lpstr>
      <vt:lpstr>Korisničko prijavljivanje</vt:lpstr>
      <vt:lpstr>Korisničko prijavljivanje (2)</vt:lpstr>
      <vt:lpstr>Preuzimanje patcheva</vt:lpstr>
      <vt:lpstr>Preuzimanje patcheva (2)</vt:lpstr>
      <vt:lpstr>Preuzimanje patcheva (3)</vt:lpstr>
      <vt:lpstr>Novi Enelov portal i preuzimanje patcheva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Jure</dc:creator>
  <cp:lastModifiedBy>Jana Bajurin</cp:lastModifiedBy>
  <cp:revision>522</cp:revision>
  <dcterms:created xsi:type="dcterms:W3CDTF">2012-10-10T08:50:49Z</dcterms:created>
  <dcterms:modified xsi:type="dcterms:W3CDTF">2014-11-12T14:32:41Z</dcterms:modified>
</cp:coreProperties>
</file>